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8" r:id="rId5"/>
    <p:sldMasterId id="2147483668" r:id="rId6"/>
  </p:sldMasterIdLst>
  <p:notesMasterIdLst>
    <p:notesMasterId r:id="rId35"/>
  </p:notesMasterIdLst>
  <p:sldIdLst>
    <p:sldId id="256" r:id="rId7"/>
    <p:sldId id="269" r:id="rId8"/>
    <p:sldId id="261" r:id="rId9"/>
    <p:sldId id="266" r:id="rId10"/>
    <p:sldId id="268" r:id="rId11"/>
    <p:sldId id="270" r:id="rId12"/>
    <p:sldId id="260" r:id="rId13"/>
    <p:sldId id="280" r:id="rId14"/>
    <p:sldId id="273" r:id="rId15"/>
    <p:sldId id="274" r:id="rId16"/>
    <p:sldId id="282" r:id="rId17"/>
    <p:sldId id="286" r:id="rId18"/>
    <p:sldId id="275" r:id="rId19"/>
    <p:sldId id="276" r:id="rId20"/>
    <p:sldId id="293" r:id="rId21"/>
    <p:sldId id="277" r:id="rId22"/>
    <p:sldId id="278" r:id="rId23"/>
    <p:sldId id="284" r:id="rId24"/>
    <p:sldId id="281" r:id="rId25"/>
    <p:sldId id="283" r:id="rId26"/>
    <p:sldId id="285" r:id="rId27"/>
    <p:sldId id="287" r:id="rId28"/>
    <p:sldId id="290" r:id="rId29"/>
    <p:sldId id="291" r:id="rId30"/>
    <p:sldId id="288" r:id="rId31"/>
    <p:sldId id="264" r:id="rId32"/>
    <p:sldId id="292" r:id="rId33"/>
    <p:sldId id="27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B7D9"/>
    <a:srgbClr val="ECF812"/>
    <a:srgbClr val="B7E844"/>
    <a:srgbClr val="78D580"/>
    <a:srgbClr val="05B1EB"/>
    <a:srgbClr val="FFFF00"/>
    <a:srgbClr val="BDEA3E"/>
    <a:srgbClr val="89DA6F"/>
    <a:srgbClr val="B5E846"/>
    <a:srgbClr val="9DE0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3"/>
    <p:restoredTop sz="90741"/>
  </p:normalViewPr>
  <p:slideViewPr>
    <p:cSldViewPr snapToGrid="0" snapToObjects="1">
      <p:cViewPr>
        <p:scale>
          <a:sx n="75" d="100"/>
          <a:sy n="75" d="100"/>
        </p:scale>
        <p:origin x="570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ableStyles" Target="tableStyle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cap="all" spc="15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Spectrum values across all</a:t>
            </a:r>
            <a:r>
              <a:rPr lang="en-US" baseline="0"/>
              <a:t> Australia Elections</a:t>
            </a:r>
          </a:p>
          <a:p>
            <a:pPr>
              <a:defRPr/>
            </a:pPr>
            <a:r>
              <a:rPr lang="en-US" sz="1100" baseline="0"/>
              <a:t>(From Labor to Liberal, For parties that ran in three or more elections)</a:t>
            </a:r>
          </a:p>
        </c:rich>
      </c:tx>
      <c:layout>
        <c:manualLayout>
          <c:xMode val="edge"/>
          <c:yMode val="edge"/>
          <c:x val="0.18892849526194525"/>
          <c:y val="3.218387388471052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cap="all" spc="150" baseline="0">
              <a:solidFill>
                <a:schemeClr val="tx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3.9964349046903803E-2"/>
          <c:y val="0.14547165272362253"/>
          <c:w val="0.94891462972332941"/>
          <c:h val="0.63321615227009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Sheet1!$A$75</c:f>
              <c:strCache>
                <c:ptCount val="1"/>
                <c:pt idx="0">
                  <c:v>2015-NSW</c:v>
                </c:pt>
              </c:strCache>
            </c:strRef>
          </c:tx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Sheet1!$B$74:$V$74</c:f>
              <c:strCache>
                <c:ptCount val="21"/>
                <c:pt idx="0">
                  <c:v>Animal Justice Party</c:v>
                </c:pt>
                <c:pt idx="1">
                  <c:v>Australian Christians</c:v>
                </c:pt>
                <c:pt idx="2">
                  <c:v>Australian Conservatives</c:v>
                </c:pt>
                <c:pt idx="3">
                  <c:v>Australian Democrats</c:v>
                </c:pt>
                <c:pt idx="4">
                  <c:v>Australian Federation</c:v>
                </c:pt>
                <c:pt idx="5">
                  <c:v>Centre Alliance</c:v>
                </c:pt>
                <c:pt idx="6">
                  <c:v>Christian Democratic Party</c:v>
                </c:pt>
                <c:pt idx="7">
                  <c:v>Derryn Hinch's Justice Party</c:v>
                </c:pt>
                <c:pt idx="8">
                  <c:v>Jacqui Lambie Network</c:v>
                </c:pt>
                <c:pt idx="9">
                  <c:v>Legalize Cannabis Australia</c:v>
                </c:pt>
                <c:pt idx="10">
                  <c:v>Liberal Democrats</c:v>
                </c:pt>
                <c:pt idx="11">
                  <c:v>Pauline Hanson's One Nation</c:v>
                </c:pt>
                <c:pt idx="12">
                  <c:v>Seniors United Party</c:v>
                </c:pt>
                <c:pt idx="13">
                  <c:v>Shooters Fishers and Farmers</c:v>
                </c:pt>
                <c:pt idx="14">
                  <c:v>Socialist Alliance</c:v>
                </c:pt>
                <c:pt idx="15">
                  <c:v>Socialist Equality Party</c:v>
                </c:pt>
                <c:pt idx="16">
                  <c:v>Sustaniable Australia Party</c:v>
                </c:pt>
                <c:pt idx="17">
                  <c:v>The Greens</c:v>
                </c:pt>
                <c:pt idx="18">
                  <c:v>United Australia Party</c:v>
                </c:pt>
                <c:pt idx="19">
                  <c:v>Voluntary Euthanasia</c:v>
                </c:pt>
                <c:pt idx="20">
                  <c:v>Other</c:v>
                </c:pt>
              </c:strCache>
            </c:strRef>
          </c:cat>
          <c:val>
            <c:numRef>
              <c:f>Sheet1!$B$75:$V$75</c:f>
              <c:numCache>
                <c:formatCode>General</c:formatCode>
                <c:ptCount val="21"/>
                <c:pt idx="0">
                  <c:v>0.45799604199999999</c:v>
                </c:pt>
                <c:pt idx="3">
                  <c:v>0.31024568699999999</c:v>
                </c:pt>
                <c:pt idx="4">
                  <c:v>0.84651162800000002</c:v>
                </c:pt>
                <c:pt idx="6">
                  <c:v>0.811450322</c:v>
                </c:pt>
                <c:pt idx="13">
                  <c:v>0.53177933200000005</c:v>
                </c:pt>
                <c:pt idx="14">
                  <c:v>0.106425703</c:v>
                </c:pt>
                <c:pt idx="17">
                  <c:v>8.9763259999999997E-2</c:v>
                </c:pt>
                <c:pt idx="19">
                  <c:v>0.39803741199999998</c:v>
                </c:pt>
                <c:pt idx="20">
                  <c:v>0.57001651900000005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F9-4A4C-A872-3CBFDA6134D1}"/>
            </c:ext>
          </c:extLst>
        </c:ser>
        <c:ser>
          <c:idx val="1"/>
          <c:order val="1"/>
          <c:tx>
            <c:strRef>
              <c:f>Sheet1!$A$76</c:f>
              <c:strCache>
                <c:ptCount val="1"/>
                <c:pt idx="0">
                  <c:v>2016-F</c:v>
                </c:pt>
              </c:strCache>
            </c:strRef>
          </c:tx>
          <c:spPr>
            <a:pattFill prst="narHorz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invertIfNegative val="0"/>
          <c:cat>
            <c:strRef>
              <c:f>Sheet1!$B$74:$V$74</c:f>
              <c:strCache>
                <c:ptCount val="21"/>
                <c:pt idx="0">
                  <c:v>Animal Justice Party</c:v>
                </c:pt>
                <c:pt idx="1">
                  <c:v>Australian Christians</c:v>
                </c:pt>
                <c:pt idx="2">
                  <c:v>Australian Conservatives</c:v>
                </c:pt>
                <c:pt idx="3">
                  <c:v>Australian Democrats</c:v>
                </c:pt>
                <c:pt idx="4">
                  <c:v>Australian Federation</c:v>
                </c:pt>
                <c:pt idx="5">
                  <c:v>Centre Alliance</c:v>
                </c:pt>
                <c:pt idx="6">
                  <c:v>Christian Democratic Party</c:v>
                </c:pt>
                <c:pt idx="7">
                  <c:v>Derryn Hinch's Justice Party</c:v>
                </c:pt>
                <c:pt idx="8">
                  <c:v>Jacqui Lambie Network</c:v>
                </c:pt>
                <c:pt idx="9">
                  <c:v>Legalize Cannabis Australia</c:v>
                </c:pt>
                <c:pt idx="10">
                  <c:v>Liberal Democrats</c:v>
                </c:pt>
                <c:pt idx="11">
                  <c:v>Pauline Hanson's One Nation</c:v>
                </c:pt>
                <c:pt idx="12">
                  <c:v>Seniors United Party</c:v>
                </c:pt>
                <c:pt idx="13">
                  <c:v>Shooters Fishers and Farmers</c:v>
                </c:pt>
                <c:pt idx="14">
                  <c:v>Socialist Alliance</c:v>
                </c:pt>
                <c:pt idx="15">
                  <c:v>Socialist Equality Party</c:v>
                </c:pt>
                <c:pt idx="16">
                  <c:v>Sustaniable Australia Party</c:v>
                </c:pt>
                <c:pt idx="17">
                  <c:v>The Greens</c:v>
                </c:pt>
                <c:pt idx="18">
                  <c:v>United Australia Party</c:v>
                </c:pt>
                <c:pt idx="19">
                  <c:v>Voluntary Euthanasia</c:v>
                </c:pt>
                <c:pt idx="20">
                  <c:v>Other</c:v>
                </c:pt>
              </c:strCache>
            </c:strRef>
          </c:cat>
          <c:val>
            <c:numRef>
              <c:f>Sheet1!$B$76:$V$76</c:f>
              <c:numCache>
                <c:formatCode>General</c:formatCode>
                <c:ptCount val="21"/>
                <c:pt idx="0">
                  <c:v>0.29642198450756102</c:v>
                </c:pt>
                <c:pt idx="1">
                  <c:v>0.77223031322434399</c:v>
                </c:pt>
                <c:pt idx="2">
                  <c:v>0.62759925941164296</c:v>
                </c:pt>
                <c:pt idx="3">
                  <c:v>0.66883339035237699</c:v>
                </c:pt>
                <c:pt idx="4">
                  <c:v>0.73459459459459397</c:v>
                </c:pt>
                <c:pt idx="5">
                  <c:v>0.40008703750928498</c:v>
                </c:pt>
                <c:pt idx="6">
                  <c:v>0.79523415232241501</c:v>
                </c:pt>
                <c:pt idx="7">
                  <c:v>0.44563521085395402</c:v>
                </c:pt>
                <c:pt idx="8">
                  <c:v>0.32577878103837399</c:v>
                </c:pt>
                <c:pt idx="9">
                  <c:v>0.38167555860757402</c:v>
                </c:pt>
                <c:pt idx="10">
                  <c:v>0.74932673016790996</c:v>
                </c:pt>
                <c:pt idx="11">
                  <c:v>0.53544143164219304</c:v>
                </c:pt>
                <c:pt idx="12">
                  <c:v>0.53019470641922695</c:v>
                </c:pt>
                <c:pt idx="13">
                  <c:v>0.57035824589093798</c:v>
                </c:pt>
                <c:pt idx="14">
                  <c:v>0.154369440083725</c:v>
                </c:pt>
                <c:pt idx="15">
                  <c:v>0.18105849582172701</c:v>
                </c:pt>
                <c:pt idx="16">
                  <c:v>0.39342010122921101</c:v>
                </c:pt>
                <c:pt idx="17">
                  <c:v>0.124949057772561</c:v>
                </c:pt>
                <c:pt idx="18">
                  <c:v>0.29349800217944</c:v>
                </c:pt>
                <c:pt idx="19">
                  <c:v>0.40675558361613101</c:v>
                </c:pt>
                <c:pt idx="20">
                  <c:v>0.41849153381559601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F9-4A4C-A872-3CBFDA6134D1}"/>
            </c:ext>
          </c:extLst>
        </c:ser>
        <c:ser>
          <c:idx val="2"/>
          <c:order val="2"/>
          <c:tx>
            <c:strRef>
              <c:f>Sheet1!$A$77</c:f>
              <c:strCache>
                <c:ptCount val="1"/>
                <c:pt idx="0">
                  <c:v>2019-NSW</c:v>
                </c:pt>
              </c:strCache>
            </c:strRef>
          </c:tx>
          <c:spPr>
            <a:pattFill prst="narHorz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Sheet1!$B$74:$V$74</c:f>
              <c:strCache>
                <c:ptCount val="21"/>
                <c:pt idx="0">
                  <c:v>Animal Justice Party</c:v>
                </c:pt>
                <c:pt idx="1">
                  <c:v>Australian Christians</c:v>
                </c:pt>
                <c:pt idx="2">
                  <c:v>Australian Conservatives</c:v>
                </c:pt>
                <c:pt idx="3">
                  <c:v>Australian Democrats</c:v>
                </c:pt>
                <c:pt idx="4">
                  <c:v>Australian Federation</c:v>
                </c:pt>
                <c:pt idx="5">
                  <c:v>Centre Alliance</c:v>
                </c:pt>
                <c:pt idx="6">
                  <c:v>Christian Democratic Party</c:v>
                </c:pt>
                <c:pt idx="7">
                  <c:v>Derryn Hinch's Justice Party</c:v>
                </c:pt>
                <c:pt idx="8">
                  <c:v>Jacqui Lambie Network</c:v>
                </c:pt>
                <c:pt idx="9">
                  <c:v>Legalize Cannabis Australia</c:v>
                </c:pt>
                <c:pt idx="10">
                  <c:v>Liberal Democrats</c:v>
                </c:pt>
                <c:pt idx="11">
                  <c:v>Pauline Hanson's One Nation</c:v>
                </c:pt>
                <c:pt idx="12">
                  <c:v>Seniors United Party</c:v>
                </c:pt>
                <c:pt idx="13">
                  <c:v>Shooters Fishers and Farmers</c:v>
                </c:pt>
                <c:pt idx="14">
                  <c:v>Socialist Alliance</c:v>
                </c:pt>
                <c:pt idx="15">
                  <c:v>Socialist Equality Party</c:v>
                </c:pt>
                <c:pt idx="16">
                  <c:v>Sustaniable Australia Party</c:v>
                </c:pt>
                <c:pt idx="17">
                  <c:v>The Greens</c:v>
                </c:pt>
                <c:pt idx="18">
                  <c:v>United Australia Party</c:v>
                </c:pt>
                <c:pt idx="19">
                  <c:v>Voluntary Euthanasia</c:v>
                </c:pt>
                <c:pt idx="20">
                  <c:v>Other</c:v>
                </c:pt>
              </c:strCache>
            </c:strRef>
          </c:cat>
          <c:val>
            <c:numRef>
              <c:f>Sheet1!$B$77:$V$77</c:f>
              <c:numCache>
                <c:formatCode>General</c:formatCode>
                <c:ptCount val="21"/>
                <c:pt idx="0">
                  <c:v>0.242202168</c:v>
                </c:pt>
                <c:pt idx="2">
                  <c:v>0.86009359399999996</c:v>
                </c:pt>
                <c:pt idx="6">
                  <c:v>0.83539848999999999</c:v>
                </c:pt>
                <c:pt idx="10">
                  <c:v>0.76808556800000005</c:v>
                </c:pt>
                <c:pt idx="11">
                  <c:v>0.72363507900000001</c:v>
                </c:pt>
                <c:pt idx="13">
                  <c:v>0.41530394900000001</c:v>
                </c:pt>
                <c:pt idx="14">
                  <c:v>8.6082909999999999E-2</c:v>
                </c:pt>
                <c:pt idx="16">
                  <c:v>0.322185308</c:v>
                </c:pt>
                <c:pt idx="17">
                  <c:v>8.2901913999999993E-2</c:v>
                </c:pt>
                <c:pt idx="19">
                  <c:v>0.35237337000000002</c:v>
                </c:pt>
                <c:pt idx="20">
                  <c:v>0.24563527600000001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F9-4A4C-A872-3CBFDA6134D1}"/>
            </c:ext>
          </c:extLst>
        </c:ser>
        <c:ser>
          <c:idx val="3"/>
          <c:order val="3"/>
          <c:tx>
            <c:strRef>
              <c:f>Sheet1!$A$78</c:f>
              <c:strCache>
                <c:ptCount val="1"/>
                <c:pt idx="0">
                  <c:v>2019-F</c:v>
                </c:pt>
              </c:strCache>
            </c:strRef>
          </c:tx>
          <c:spPr>
            <a:pattFill prst="narHorz">
              <a:fgClr>
                <a:schemeClr val="accent4"/>
              </a:fgClr>
              <a:bgClr>
                <a:schemeClr val="accent4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4"/>
              </a:innerShdw>
            </a:effectLst>
          </c:spPr>
          <c:invertIfNegative val="0"/>
          <c:cat>
            <c:strRef>
              <c:f>Sheet1!$B$74:$V$74</c:f>
              <c:strCache>
                <c:ptCount val="21"/>
                <c:pt idx="0">
                  <c:v>Animal Justice Party</c:v>
                </c:pt>
                <c:pt idx="1">
                  <c:v>Australian Christians</c:v>
                </c:pt>
                <c:pt idx="2">
                  <c:v>Australian Conservatives</c:v>
                </c:pt>
                <c:pt idx="3">
                  <c:v>Australian Democrats</c:v>
                </c:pt>
                <c:pt idx="4">
                  <c:v>Australian Federation</c:v>
                </c:pt>
                <c:pt idx="5">
                  <c:v>Centre Alliance</c:v>
                </c:pt>
                <c:pt idx="6">
                  <c:v>Christian Democratic Party</c:v>
                </c:pt>
                <c:pt idx="7">
                  <c:v>Derryn Hinch's Justice Party</c:v>
                </c:pt>
                <c:pt idx="8">
                  <c:v>Jacqui Lambie Network</c:v>
                </c:pt>
                <c:pt idx="9">
                  <c:v>Legalize Cannabis Australia</c:v>
                </c:pt>
                <c:pt idx="10">
                  <c:v>Liberal Democrats</c:v>
                </c:pt>
                <c:pt idx="11">
                  <c:v>Pauline Hanson's One Nation</c:v>
                </c:pt>
                <c:pt idx="12">
                  <c:v>Seniors United Party</c:v>
                </c:pt>
                <c:pt idx="13">
                  <c:v>Shooters Fishers and Farmers</c:v>
                </c:pt>
                <c:pt idx="14">
                  <c:v>Socialist Alliance</c:v>
                </c:pt>
                <c:pt idx="15">
                  <c:v>Socialist Equality Party</c:v>
                </c:pt>
                <c:pt idx="16">
                  <c:v>Sustaniable Australia Party</c:v>
                </c:pt>
                <c:pt idx="17">
                  <c:v>The Greens</c:v>
                </c:pt>
                <c:pt idx="18">
                  <c:v>United Australia Party</c:v>
                </c:pt>
                <c:pt idx="19">
                  <c:v>Voluntary Euthanasia</c:v>
                </c:pt>
                <c:pt idx="20">
                  <c:v>Other</c:v>
                </c:pt>
              </c:strCache>
            </c:strRef>
          </c:cat>
          <c:val>
            <c:numRef>
              <c:f>Sheet1!$B$78:$V$78</c:f>
              <c:numCache>
                <c:formatCode>General</c:formatCode>
                <c:ptCount val="21"/>
                <c:pt idx="0">
                  <c:v>0.30487383339094298</c:v>
                </c:pt>
                <c:pt idx="1">
                  <c:v>0.86918993768751396</c:v>
                </c:pt>
                <c:pt idx="2">
                  <c:v>0.91414676652065296</c:v>
                </c:pt>
                <c:pt idx="3">
                  <c:v>0.41557712810728897</c:v>
                </c:pt>
                <c:pt idx="5">
                  <c:v>0.448878413524057</c:v>
                </c:pt>
                <c:pt idx="6">
                  <c:v>0.82323793708400805</c:v>
                </c:pt>
                <c:pt idx="7">
                  <c:v>0.48707338167786501</c:v>
                </c:pt>
                <c:pt idx="8">
                  <c:v>0.47835917312661402</c:v>
                </c:pt>
                <c:pt idx="9">
                  <c:v>0.376562867340614</c:v>
                </c:pt>
                <c:pt idx="10">
                  <c:v>0.72812783318222996</c:v>
                </c:pt>
                <c:pt idx="11">
                  <c:v>0.67785640212285703</c:v>
                </c:pt>
                <c:pt idx="12">
                  <c:v>0.46357808857808802</c:v>
                </c:pt>
                <c:pt idx="13">
                  <c:v>0.58778129322978701</c:v>
                </c:pt>
                <c:pt idx="14">
                  <c:v>0.109231709802323</c:v>
                </c:pt>
                <c:pt idx="15">
                  <c:v>0.35815602836879401</c:v>
                </c:pt>
                <c:pt idx="16">
                  <c:v>0.40146397911676801</c:v>
                </c:pt>
                <c:pt idx="17">
                  <c:v>0.12797039981709801</c:v>
                </c:pt>
                <c:pt idx="18">
                  <c:v>0.71560291940344001</c:v>
                </c:pt>
                <c:pt idx="20">
                  <c:v>0.48090659340659297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1F9-4A4C-A872-3CBFDA6134D1}"/>
            </c:ext>
          </c:extLst>
        </c:ser>
        <c:ser>
          <c:idx val="4"/>
          <c:order val="4"/>
          <c:tx>
            <c:strRef>
              <c:f>Sheet1!$A$79</c:f>
              <c:strCache>
                <c:ptCount val="1"/>
                <c:pt idx="0">
                  <c:v>2022-F</c:v>
                </c:pt>
              </c:strCache>
            </c:strRef>
          </c:tx>
          <c:spPr>
            <a:pattFill prst="narHorz">
              <a:fgClr>
                <a:schemeClr val="accent5"/>
              </a:fgClr>
              <a:bgClr>
                <a:schemeClr val="accent5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5"/>
              </a:innerShdw>
            </a:effectLst>
          </c:spPr>
          <c:invertIfNegative val="0"/>
          <c:cat>
            <c:strRef>
              <c:f>Sheet1!$B$74:$V$74</c:f>
              <c:strCache>
                <c:ptCount val="21"/>
                <c:pt idx="0">
                  <c:v>Animal Justice Party</c:v>
                </c:pt>
                <c:pt idx="1">
                  <c:v>Australian Christians</c:v>
                </c:pt>
                <c:pt idx="2">
                  <c:v>Australian Conservatives</c:v>
                </c:pt>
                <c:pt idx="3">
                  <c:v>Australian Democrats</c:v>
                </c:pt>
                <c:pt idx="4">
                  <c:v>Australian Federation</c:v>
                </c:pt>
                <c:pt idx="5">
                  <c:v>Centre Alliance</c:v>
                </c:pt>
                <c:pt idx="6">
                  <c:v>Christian Democratic Party</c:v>
                </c:pt>
                <c:pt idx="7">
                  <c:v>Derryn Hinch's Justice Party</c:v>
                </c:pt>
                <c:pt idx="8">
                  <c:v>Jacqui Lambie Network</c:v>
                </c:pt>
                <c:pt idx="9">
                  <c:v>Legalize Cannabis Australia</c:v>
                </c:pt>
                <c:pt idx="10">
                  <c:v>Liberal Democrats</c:v>
                </c:pt>
                <c:pt idx="11">
                  <c:v>Pauline Hanson's One Nation</c:v>
                </c:pt>
                <c:pt idx="12">
                  <c:v>Seniors United Party</c:v>
                </c:pt>
                <c:pt idx="13">
                  <c:v>Shooters Fishers and Farmers</c:v>
                </c:pt>
                <c:pt idx="14">
                  <c:v>Socialist Alliance</c:v>
                </c:pt>
                <c:pt idx="15">
                  <c:v>Socialist Equality Party</c:v>
                </c:pt>
                <c:pt idx="16">
                  <c:v>Sustaniable Australia Party</c:v>
                </c:pt>
                <c:pt idx="17">
                  <c:v>The Greens</c:v>
                </c:pt>
                <c:pt idx="18">
                  <c:v>United Australia Party</c:v>
                </c:pt>
                <c:pt idx="19">
                  <c:v>Voluntary Euthanasia</c:v>
                </c:pt>
                <c:pt idx="20">
                  <c:v>Other</c:v>
                </c:pt>
              </c:strCache>
            </c:strRef>
          </c:cat>
          <c:val>
            <c:numRef>
              <c:f>Sheet1!$B$79:$V$79</c:f>
              <c:numCache>
                <c:formatCode>General</c:formatCode>
                <c:ptCount val="21"/>
                <c:pt idx="0">
                  <c:v>0.373628289</c:v>
                </c:pt>
                <c:pt idx="1">
                  <c:v>0.71436324200000001</c:v>
                </c:pt>
                <c:pt idx="3">
                  <c:v>0.47470989299999999</c:v>
                </c:pt>
                <c:pt idx="4">
                  <c:v>0.61171477100000005</c:v>
                </c:pt>
                <c:pt idx="5">
                  <c:v>0.473282443</c:v>
                </c:pt>
                <c:pt idx="7">
                  <c:v>0.43435437300000002</c:v>
                </c:pt>
                <c:pt idx="8">
                  <c:v>0.38685377799999998</c:v>
                </c:pt>
                <c:pt idx="9">
                  <c:v>0.33939307600000002</c:v>
                </c:pt>
                <c:pt idx="10">
                  <c:v>0.69997847400000002</c:v>
                </c:pt>
                <c:pt idx="11">
                  <c:v>0.64761298599999995</c:v>
                </c:pt>
                <c:pt idx="12">
                  <c:v>0.44100025999999998</c:v>
                </c:pt>
                <c:pt idx="13">
                  <c:v>0.52451794799999996</c:v>
                </c:pt>
                <c:pt idx="14">
                  <c:v>0.14113440799999999</c:v>
                </c:pt>
                <c:pt idx="15">
                  <c:v>0.49327354299999998</c:v>
                </c:pt>
                <c:pt idx="16">
                  <c:v>0.38910878199999999</c:v>
                </c:pt>
                <c:pt idx="17">
                  <c:v>0.103795833</c:v>
                </c:pt>
                <c:pt idx="18">
                  <c:v>0.57880123699999997</c:v>
                </c:pt>
                <c:pt idx="20">
                  <c:v>0.34866827500000003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1F9-4A4C-A872-3CBFDA6134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908925344"/>
        <c:axId val="934266320"/>
      </c:barChart>
      <c:catAx>
        <c:axId val="908925344"/>
        <c:scaling>
          <c:orientation val="minMax"/>
        </c:scaling>
        <c:delete val="0"/>
        <c:axPos val="b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4266320"/>
        <c:crosses val="autoZero"/>
        <c:auto val="1"/>
        <c:lblAlgn val="ctr"/>
        <c:lblOffset val="100"/>
        <c:noMultiLvlLbl val="0"/>
      </c:catAx>
      <c:valAx>
        <c:axId val="934266320"/>
        <c:scaling>
          <c:orientation val="minMax"/>
        </c:scaling>
        <c:delete val="0"/>
        <c:axPos val="l"/>
        <c:majorGridlines>
          <c:spPr>
            <a:ln>
              <a:solidFill>
                <a:schemeClr val="tx1">
                  <a:lumMod val="15000"/>
                  <a:lumOff val="85000"/>
                </a:schemeClr>
              </a:solidFill>
            </a:ln>
            <a:effectLst/>
          </c:spPr>
        </c:majorGridlines>
        <c:minorGridlines>
          <c:spPr>
            <a:ln>
              <a:noFill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892534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2469609516152798"/>
          <c:y val="0.18483920442378576"/>
          <c:w val="0.34515594730358612"/>
          <c:h val="4.20332651064707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18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B8FF67-57F9-8344-8E48-6F39E9F9B468}" type="datetimeFigureOut">
              <a:rPr lang="en-US" smtClean="0"/>
              <a:t>7/26/2022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9C16DA-2766-464C-A69F-8CAE26EC7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640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level</a:t>
            </a:r>
            <a:r>
              <a:rPr lang="en-US" baseline="0" dirty="0"/>
              <a:t> breakdown</a:t>
            </a:r>
            <a:r>
              <a:rPr lang="en-US" dirty="0"/>
              <a:t> into these four key elements: first three represent</a:t>
            </a:r>
            <a:r>
              <a:rPr lang="en-US" baseline="0" dirty="0"/>
              <a:t> the academic experience with the fourth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8911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4190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5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level</a:t>
            </a:r>
            <a:r>
              <a:rPr lang="en-US" baseline="0" dirty="0"/>
              <a:t> breakdown</a:t>
            </a:r>
            <a:r>
              <a:rPr lang="en-US" dirty="0"/>
              <a:t> into these four key elements: first three represent</a:t>
            </a:r>
            <a:r>
              <a:rPr lang="en-US" baseline="0" dirty="0"/>
              <a:t> the academic experience with the fourth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812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level</a:t>
            </a:r>
            <a:r>
              <a:rPr lang="en-US" baseline="0" dirty="0"/>
              <a:t> breakdown</a:t>
            </a:r>
            <a:r>
              <a:rPr lang="en-US" dirty="0"/>
              <a:t> into these four key elements: first three represent</a:t>
            </a:r>
            <a:r>
              <a:rPr lang="en-US" baseline="0" dirty="0"/>
              <a:t> the academic experience with the fourth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069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level</a:t>
            </a:r>
            <a:r>
              <a:rPr lang="en-US" baseline="0" dirty="0"/>
              <a:t> breakdown</a:t>
            </a:r>
            <a:r>
              <a:rPr lang="en-US" dirty="0"/>
              <a:t> into these four key elements: first three represent</a:t>
            </a:r>
            <a:r>
              <a:rPr lang="en-US" baseline="0" dirty="0"/>
              <a:t> the academic experience with the fourth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52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29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207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165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421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FULL DEFINITION: The Furman Advantage guarantees every student an unparalleled education that combines classroom learning with real-world experiences and self-discovery. This integrated four-year pathway, guided by a diverse community of mentors, prepares students for lives of purpose and accelerated career and community impact— demonstrating in concrete terms the value of a Furman education.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3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9C16DA-2766-464C-A69F-8CAE26EC732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052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37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7341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2748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37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7341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239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036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6937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173413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68806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239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036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72390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60362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561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78664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0264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26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7887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680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4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image" Target="../media/image3.jpg"/><Relationship Id="rId5" Type="http://schemas.openxmlformats.org/officeDocument/2006/relationships/slideLayout" Target="../slideLayouts/slideLayout23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75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5696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8297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ranklin Gothic Medium Cond" charset="0"/>
          <a:ea typeface="Franklin Gothic Medium Cond" charset="0"/>
          <a:cs typeface="Franklin Gothic Medium Cond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Measuring Party Affinity and Trends in Ranked-Choice Elections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Michael Peeler</a:t>
            </a:r>
          </a:p>
        </p:txBody>
      </p:sp>
    </p:spTree>
    <p:extLst>
      <p:ext uri="{BB962C8B-B14F-4D97-AF65-F5344CB8AC3E}">
        <p14:creationId xmlns:p14="http://schemas.microsoft.com/office/powerpoint/2010/main" val="1381211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Adjacency Matrices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7FA856-A054-488E-8186-0E94FD8D40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97415"/>
              </p:ext>
            </p:extLst>
          </p:nvPr>
        </p:nvGraphicFramePr>
        <p:xfrm>
          <a:off x="4667250" y="2563270"/>
          <a:ext cx="2991068" cy="29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767">
                  <a:extLst>
                    <a:ext uri="{9D8B030D-6E8A-4147-A177-3AD203B41FA5}">
                      <a16:colId xmlns:a16="http://schemas.microsoft.com/office/drawing/2014/main" val="71438310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7461726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29020216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1974319753"/>
                    </a:ext>
                  </a:extLst>
                </a:gridCol>
              </a:tblGrid>
              <a:tr h="747451">
                <a:tc>
                  <a:txBody>
                    <a:bodyPr/>
                    <a:lstStyle/>
                    <a:p>
                      <a:pPr algn="ctr"/>
                      <a:endParaRPr lang="en-US" b="0" i="1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7316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1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8296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1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551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b="0" i="1" cap="none" spc="0" dirty="0">
                        <a:ln w="0"/>
                        <a:solidFill>
                          <a:schemeClr val="accent1"/>
                        </a:solidFill>
                        <a:effectLst>
                          <a:outerShdw blurRad="38100" dist="25400" dir="5400000" algn="ctr" rotWithShape="0">
                            <a:srgbClr val="6E747A">
                              <a:alpha val="43000"/>
                            </a:srgbClr>
                          </a:outerShdw>
                        </a:effectLst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9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2DB6B7-E674-405F-93D7-C27E84EAD98F}"/>
              </a:ext>
            </a:extLst>
          </p:cNvPr>
          <p:cNvSpPr txBox="1"/>
          <p:nvPr/>
        </p:nvSpPr>
        <p:spPr>
          <a:xfrm>
            <a:off x="4183638" y="5879505"/>
            <a:ext cx="41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5"/>
                </a:solidFill>
              </a:rPr>
              <a:t>Main diagonal counts ballots with no second preference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B87F5A-A364-49EC-8E5C-9CCD31D6D5EE}"/>
              </a:ext>
            </a:extLst>
          </p:cNvPr>
          <p:cNvGrpSpPr/>
          <p:nvPr/>
        </p:nvGrpSpPr>
        <p:grpSpPr>
          <a:xfrm>
            <a:off x="4685833" y="1797308"/>
            <a:ext cx="2904342" cy="709536"/>
            <a:chOff x="1325458" y="1328189"/>
            <a:chExt cx="3525302" cy="8612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D7FBEB-B8B1-4CEB-8DFB-4247BD34D6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90812" y="1328189"/>
              <a:ext cx="859948" cy="861238"/>
              <a:chOff x="8662989" y="985838"/>
              <a:chExt cx="3341688" cy="3344862"/>
            </a:xfrm>
          </p:grpSpPr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E0CA185A-FD96-4857-B1B6-44ACDCE96F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2989" y="985838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129FB098-DA57-4A11-A4C9-6F5FE323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0789" y="3422650"/>
                <a:ext cx="706438" cy="136525"/>
              </a:xfrm>
              <a:custGeom>
                <a:avLst/>
                <a:gdLst>
                  <a:gd name="T0" fmla="*/ 294 w 294"/>
                  <a:gd name="T1" fmla="*/ 0 h 57"/>
                  <a:gd name="T2" fmla="*/ 294 w 294"/>
                  <a:gd name="T3" fmla="*/ 0 h 57"/>
                  <a:gd name="T4" fmla="*/ 89 w 294"/>
                  <a:gd name="T5" fmla="*/ 54 h 57"/>
                  <a:gd name="T6" fmla="*/ 0 w 294"/>
                  <a:gd name="T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57">
                    <a:moveTo>
                      <a:pt x="294" y="0"/>
                    </a:moveTo>
                    <a:lnTo>
                      <a:pt x="294" y="0"/>
                    </a:lnTo>
                    <a:cubicBezTo>
                      <a:pt x="235" y="37"/>
                      <a:pt x="164" y="57"/>
                      <a:pt x="89" y="54"/>
                    </a:cubicBezTo>
                    <a:cubicBezTo>
                      <a:pt x="58" y="53"/>
                      <a:pt x="28" y="49"/>
                      <a:pt x="0" y="4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29438DE0-4EE4-489D-8EDF-338DB2D3C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77" y="2682875"/>
                <a:ext cx="180975" cy="519112"/>
              </a:xfrm>
              <a:custGeom>
                <a:avLst/>
                <a:gdLst>
                  <a:gd name="T0" fmla="*/ 76 w 76"/>
                  <a:gd name="T1" fmla="*/ 0 h 216"/>
                  <a:gd name="T2" fmla="*/ 76 w 76"/>
                  <a:gd name="T3" fmla="*/ 0 h 216"/>
                  <a:gd name="T4" fmla="*/ 42 w 76"/>
                  <a:gd name="T5" fmla="*/ 147 h 216"/>
                  <a:gd name="T6" fmla="*/ 0 w 76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16">
                    <a:moveTo>
                      <a:pt x="76" y="0"/>
                    </a:moveTo>
                    <a:lnTo>
                      <a:pt x="76" y="0"/>
                    </a:lnTo>
                    <a:cubicBezTo>
                      <a:pt x="75" y="53"/>
                      <a:pt x="62" y="102"/>
                      <a:pt x="42" y="147"/>
                    </a:cubicBezTo>
                    <a:cubicBezTo>
                      <a:pt x="30" y="172"/>
                      <a:pt x="16" y="195"/>
                      <a:pt x="0" y="216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0AA9C6B7-6BE2-44FC-938E-DDDE124D1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7414" y="2090738"/>
                <a:ext cx="112713" cy="180975"/>
              </a:xfrm>
              <a:custGeom>
                <a:avLst/>
                <a:gdLst>
                  <a:gd name="T0" fmla="*/ 0 w 47"/>
                  <a:gd name="T1" fmla="*/ 0 h 75"/>
                  <a:gd name="T2" fmla="*/ 0 w 47"/>
                  <a:gd name="T3" fmla="*/ 0 h 75"/>
                  <a:gd name="T4" fmla="*/ 47 w 47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75">
                    <a:moveTo>
                      <a:pt x="0" y="0"/>
                    </a:moveTo>
                    <a:lnTo>
                      <a:pt x="0" y="0"/>
                    </a:lnTo>
                    <a:cubicBezTo>
                      <a:pt x="18" y="23"/>
                      <a:pt x="34" y="48"/>
                      <a:pt x="47" y="75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">
                <a:extLst>
                  <a:ext uri="{FF2B5EF4-FFF2-40B4-BE49-F238E27FC236}">
                    <a16:creationId xmlns:a16="http://schemas.microsoft.com/office/drawing/2014/main" id="{B0F505A3-ECC5-4ECA-8261-8C8E675C0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4" y="1789113"/>
                <a:ext cx="220663" cy="90487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0 h 38"/>
                  <a:gd name="T4" fmla="*/ 92 w 92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8"/>
                      <a:pt x="64" y="21"/>
                      <a:pt x="92" y="3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7F4FC873-A71C-4998-AEC3-F4EBC76E3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6827" y="1757363"/>
                <a:ext cx="220663" cy="23812"/>
              </a:xfrm>
              <a:custGeom>
                <a:avLst/>
                <a:gdLst>
                  <a:gd name="T0" fmla="*/ 0 w 92"/>
                  <a:gd name="T1" fmla="*/ 10 h 10"/>
                  <a:gd name="T2" fmla="*/ 0 w 92"/>
                  <a:gd name="T3" fmla="*/ 10 h 10"/>
                  <a:gd name="T4" fmla="*/ 92 w 92"/>
                  <a:gd name="T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10">
                    <a:moveTo>
                      <a:pt x="0" y="10"/>
                    </a:moveTo>
                    <a:lnTo>
                      <a:pt x="0" y="10"/>
                    </a:lnTo>
                    <a:cubicBezTo>
                      <a:pt x="29" y="3"/>
                      <a:pt x="60" y="0"/>
                      <a:pt x="92" y="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5ACFDA39-54FD-451E-8668-0C72101B6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6277" y="1863725"/>
                <a:ext cx="365125" cy="360362"/>
              </a:xfrm>
              <a:custGeom>
                <a:avLst/>
                <a:gdLst>
                  <a:gd name="T0" fmla="*/ 0 w 152"/>
                  <a:gd name="T1" fmla="*/ 150 h 150"/>
                  <a:gd name="T2" fmla="*/ 0 w 152"/>
                  <a:gd name="T3" fmla="*/ 150 h 150"/>
                  <a:gd name="T4" fmla="*/ 152 w 152"/>
                  <a:gd name="T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150">
                    <a:moveTo>
                      <a:pt x="0" y="150"/>
                    </a:moveTo>
                    <a:lnTo>
                      <a:pt x="0" y="150"/>
                    </a:lnTo>
                    <a:cubicBezTo>
                      <a:pt x="35" y="86"/>
                      <a:pt x="88" y="34"/>
                      <a:pt x="15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82B198D7-7A6E-48A0-B284-3D5AF81E0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0389" y="2628900"/>
                <a:ext cx="447675" cy="800100"/>
              </a:xfrm>
              <a:custGeom>
                <a:avLst/>
                <a:gdLst>
                  <a:gd name="T0" fmla="*/ 186 w 186"/>
                  <a:gd name="T1" fmla="*/ 333 h 333"/>
                  <a:gd name="T2" fmla="*/ 186 w 186"/>
                  <a:gd name="T3" fmla="*/ 333 h 333"/>
                  <a:gd name="T4" fmla="*/ 113 w 186"/>
                  <a:gd name="T5" fmla="*/ 278 h 333"/>
                  <a:gd name="T6" fmla="*/ 46 w 186"/>
                  <a:gd name="T7" fmla="*/ 187 h 333"/>
                  <a:gd name="T8" fmla="*/ 2 w 186"/>
                  <a:gd name="T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333">
                    <a:moveTo>
                      <a:pt x="186" y="333"/>
                    </a:moveTo>
                    <a:lnTo>
                      <a:pt x="186" y="333"/>
                    </a:lnTo>
                    <a:cubicBezTo>
                      <a:pt x="159" y="318"/>
                      <a:pt x="135" y="299"/>
                      <a:pt x="113" y="278"/>
                    </a:cubicBezTo>
                    <a:cubicBezTo>
                      <a:pt x="87" y="251"/>
                      <a:pt x="64" y="221"/>
                      <a:pt x="46" y="187"/>
                    </a:cubicBezTo>
                    <a:cubicBezTo>
                      <a:pt x="16" y="132"/>
                      <a:pt x="0" y="68"/>
                      <a:pt x="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6F55CF67-4F5E-4D9E-B561-36368B824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7264" y="2547938"/>
                <a:ext cx="242888" cy="763587"/>
              </a:xfrm>
              <a:custGeom>
                <a:avLst/>
                <a:gdLst>
                  <a:gd name="T0" fmla="*/ 98 w 101"/>
                  <a:gd name="T1" fmla="*/ 0 h 318"/>
                  <a:gd name="T2" fmla="*/ 98 w 101"/>
                  <a:gd name="T3" fmla="*/ 0 h 318"/>
                  <a:gd name="T4" fmla="*/ 101 w 101"/>
                  <a:gd name="T5" fmla="*/ 57 h 318"/>
                  <a:gd name="T6" fmla="*/ 0 w 101"/>
                  <a:gd name="T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318">
                    <a:moveTo>
                      <a:pt x="98" y="0"/>
                    </a:moveTo>
                    <a:lnTo>
                      <a:pt x="98" y="0"/>
                    </a:lnTo>
                    <a:cubicBezTo>
                      <a:pt x="100" y="19"/>
                      <a:pt x="101" y="38"/>
                      <a:pt x="101" y="57"/>
                    </a:cubicBezTo>
                    <a:cubicBezTo>
                      <a:pt x="98" y="157"/>
                      <a:pt x="60" y="248"/>
                      <a:pt x="0" y="31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EA8030E4-F233-4EED-9E84-B54A23089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0664" y="1649413"/>
                <a:ext cx="457200" cy="125412"/>
              </a:xfrm>
              <a:custGeom>
                <a:avLst/>
                <a:gdLst>
                  <a:gd name="T0" fmla="*/ 0 w 191"/>
                  <a:gd name="T1" fmla="*/ 0 h 52"/>
                  <a:gd name="T2" fmla="*/ 0 w 191"/>
                  <a:gd name="T3" fmla="*/ 0 h 52"/>
                  <a:gd name="T4" fmla="*/ 191 w 191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1" h="52">
                    <a:moveTo>
                      <a:pt x="0" y="0"/>
                    </a:moveTo>
                    <a:lnTo>
                      <a:pt x="0" y="0"/>
                    </a:lnTo>
                    <a:cubicBezTo>
                      <a:pt x="69" y="2"/>
                      <a:pt x="134" y="20"/>
                      <a:pt x="191" y="52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68F7FD25-5750-48CE-9AA3-2C08E9EF4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1689" y="1701800"/>
                <a:ext cx="333375" cy="192087"/>
              </a:xfrm>
              <a:custGeom>
                <a:avLst/>
                <a:gdLst>
                  <a:gd name="T0" fmla="*/ 0 w 139"/>
                  <a:gd name="T1" fmla="*/ 80 h 80"/>
                  <a:gd name="T2" fmla="*/ 0 w 139"/>
                  <a:gd name="T3" fmla="*/ 80 h 80"/>
                  <a:gd name="T4" fmla="*/ 139 w 139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" h="80">
                    <a:moveTo>
                      <a:pt x="0" y="80"/>
                    </a:moveTo>
                    <a:lnTo>
                      <a:pt x="0" y="80"/>
                    </a:lnTo>
                    <a:cubicBezTo>
                      <a:pt x="40" y="45"/>
                      <a:pt x="87" y="18"/>
                      <a:pt x="139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B598CD52-D82D-42EE-AE37-26795F354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7" y="2284413"/>
                <a:ext cx="984250" cy="1381125"/>
              </a:xfrm>
              <a:custGeom>
                <a:avLst/>
                <a:gdLst>
                  <a:gd name="T0" fmla="*/ 410 w 410"/>
                  <a:gd name="T1" fmla="*/ 575 h 575"/>
                  <a:gd name="T2" fmla="*/ 410 w 410"/>
                  <a:gd name="T3" fmla="*/ 575 h 575"/>
                  <a:gd name="T4" fmla="*/ 87 w 410"/>
                  <a:gd name="T5" fmla="*/ 408 h 575"/>
                  <a:gd name="T6" fmla="*/ 3 w 410"/>
                  <a:gd name="T7" fmla="*/ 143 h 575"/>
                  <a:gd name="T8" fmla="*/ 32 w 410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75">
                    <a:moveTo>
                      <a:pt x="410" y="575"/>
                    </a:moveTo>
                    <a:lnTo>
                      <a:pt x="410" y="575"/>
                    </a:lnTo>
                    <a:cubicBezTo>
                      <a:pt x="277" y="571"/>
                      <a:pt x="161" y="506"/>
                      <a:pt x="87" y="408"/>
                    </a:cubicBezTo>
                    <a:cubicBezTo>
                      <a:pt x="31" y="334"/>
                      <a:pt x="0" y="242"/>
                      <a:pt x="3" y="143"/>
                    </a:cubicBezTo>
                    <a:cubicBezTo>
                      <a:pt x="4" y="93"/>
                      <a:pt x="14" y="45"/>
                      <a:pt x="3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1BD5FE-3F80-4B3B-B8C9-ABB534D53A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25458" y="1328189"/>
              <a:ext cx="860420" cy="861238"/>
              <a:chOff x="1693968" y="3962666"/>
              <a:chExt cx="1330116" cy="1331380"/>
            </a:xfrm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734A170D-9757-45BB-96AB-EF42B496A1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93968" y="3962666"/>
                <a:ext cx="1330116" cy="1331380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52C248E8-02F5-47C4-A00C-93127832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5064" y="4433420"/>
                <a:ext cx="57502" cy="279925"/>
              </a:xfrm>
              <a:custGeom>
                <a:avLst/>
                <a:gdLst>
                  <a:gd name="T0" fmla="*/ 0 w 60"/>
                  <a:gd name="T1" fmla="*/ 0 h 293"/>
                  <a:gd name="T2" fmla="*/ 0 w 60"/>
                  <a:gd name="T3" fmla="*/ 0 h 293"/>
                  <a:gd name="T4" fmla="*/ 60 w 60"/>
                  <a:gd name="T5" fmla="*/ 203 h 293"/>
                  <a:gd name="T6" fmla="*/ 49 w 60"/>
                  <a:gd name="T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93">
                    <a:moveTo>
                      <a:pt x="0" y="0"/>
                    </a:moveTo>
                    <a:lnTo>
                      <a:pt x="0" y="0"/>
                    </a:lnTo>
                    <a:cubicBezTo>
                      <a:pt x="38" y="58"/>
                      <a:pt x="60" y="128"/>
                      <a:pt x="60" y="203"/>
                    </a:cubicBezTo>
                    <a:cubicBezTo>
                      <a:pt x="60" y="234"/>
                      <a:pt x="56" y="264"/>
                      <a:pt x="49" y="2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7EF158DE-65AA-4058-82A6-81017A76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271026"/>
                <a:ext cx="207890" cy="66980"/>
              </a:xfrm>
              <a:custGeom>
                <a:avLst/>
                <a:gdLst>
                  <a:gd name="T0" fmla="*/ 0 w 218"/>
                  <a:gd name="T1" fmla="*/ 0 h 70"/>
                  <a:gd name="T2" fmla="*/ 0 w 218"/>
                  <a:gd name="T3" fmla="*/ 0 h 70"/>
                  <a:gd name="T4" fmla="*/ 147 w 218"/>
                  <a:gd name="T5" fmla="*/ 30 h 70"/>
                  <a:gd name="T6" fmla="*/ 218 w 21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70">
                    <a:moveTo>
                      <a:pt x="0" y="0"/>
                    </a:moveTo>
                    <a:lnTo>
                      <a:pt x="0" y="0"/>
                    </a:lnTo>
                    <a:cubicBezTo>
                      <a:pt x="52" y="0"/>
                      <a:pt x="102" y="11"/>
                      <a:pt x="147" y="30"/>
                    </a:cubicBezTo>
                    <a:cubicBezTo>
                      <a:pt x="172" y="41"/>
                      <a:pt x="196" y="54"/>
                      <a:pt x="218" y="7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C3CB6D3-DB3F-4031-ACBA-4D07F4623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017" y="4310202"/>
                <a:ext cx="69507" cy="47391"/>
              </a:xfrm>
              <a:custGeom>
                <a:avLst/>
                <a:gdLst>
                  <a:gd name="T0" fmla="*/ 0 w 73"/>
                  <a:gd name="T1" fmla="*/ 50 h 50"/>
                  <a:gd name="T2" fmla="*/ 0 w 73"/>
                  <a:gd name="T3" fmla="*/ 50 h 50"/>
                  <a:gd name="T4" fmla="*/ 73 w 73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0">
                    <a:moveTo>
                      <a:pt x="0" y="50"/>
                    </a:moveTo>
                    <a:lnTo>
                      <a:pt x="0" y="50"/>
                    </a:lnTo>
                    <a:cubicBezTo>
                      <a:pt x="22" y="30"/>
                      <a:pt x="47" y="13"/>
                      <a:pt x="73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281F7D74-19EF-4860-A401-C6F8F786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015" y="4459327"/>
                <a:ext cx="33490" cy="88464"/>
              </a:xfrm>
              <a:custGeom>
                <a:avLst/>
                <a:gdLst>
                  <a:gd name="T0" fmla="*/ 0 w 35"/>
                  <a:gd name="T1" fmla="*/ 93 h 93"/>
                  <a:gd name="T2" fmla="*/ 0 w 35"/>
                  <a:gd name="T3" fmla="*/ 93 h 93"/>
                  <a:gd name="T4" fmla="*/ 35 w 35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93">
                    <a:moveTo>
                      <a:pt x="0" y="93"/>
                    </a:moveTo>
                    <a:lnTo>
                      <a:pt x="0" y="93"/>
                    </a:lnTo>
                    <a:cubicBezTo>
                      <a:pt x="7" y="60"/>
                      <a:pt x="19" y="29"/>
                      <a:pt x="35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193D9B8-2CF5-4270-8BFE-DEE3C8BC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536" y="4627408"/>
                <a:ext cx="11374" cy="87832"/>
              </a:xfrm>
              <a:custGeom>
                <a:avLst/>
                <a:gdLst>
                  <a:gd name="T0" fmla="*/ 12 w 12"/>
                  <a:gd name="T1" fmla="*/ 92 h 92"/>
                  <a:gd name="T2" fmla="*/ 12 w 12"/>
                  <a:gd name="T3" fmla="*/ 92 h 92"/>
                  <a:gd name="T4" fmla="*/ 0 w 12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2">
                    <a:moveTo>
                      <a:pt x="12" y="92"/>
                    </a:moveTo>
                    <a:lnTo>
                      <a:pt x="12" y="92"/>
                    </a:lnTo>
                    <a:cubicBezTo>
                      <a:pt x="4" y="63"/>
                      <a:pt x="0" y="3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99E93878-4759-4BF7-A995-A500EB3F5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295" y="4804336"/>
                <a:ext cx="147229" cy="140278"/>
              </a:xfrm>
              <a:custGeom>
                <a:avLst/>
                <a:gdLst>
                  <a:gd name="T0" fmla="*/ 154 w 154"/>
                  <a:gd name="T1" fmla="*/ 147 h 147"/>
                  <a:gd name="T2" fmla="*/ 154 w 154"/>
                  <a:gd name="T3" fmla="*/ 147 h 147"/>
                  <a:gd name="T4" fmla="*/ 0 w 154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147">
                    <a:moveTo>
                      <a:pt x="154" y="147"/>
                    </a:moveTo>
                    <a:lnTo>
                      <a:pt x="154" y="147"/>
                    </a:lnTo>
                    <a:cubicBezTo>
                      <a:pt x="89" y="114"/>
                      <a:pt x="36" y="6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96F3B91F-A5AE-4E8F-B8BE-7F0306A7C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799281"/>
                <a:ext cx="312151" cy="185774"/>
              </a:xfrm>
              <a:custGeom>
                <a:avLst/>
                <a:gdLst>
                  <a:gd name="T0" fmla="*/ 327 w 327"/>
                  <a:gd name="T1" fmla="*/ 0 h 194"/>
                  <a:gd name="T2" fmla="*/ 327 w 327"/>
                  <a:gd name="T3" fmla="*/ 0 h 194"/>
                  <a:gd name="T4" fmla="*/ 273 w 327"/>
                  <a:gd name="T5" fmla="*/ 74 h 194"/>
                  <a:gd name="T6" fmla="*/ 185 w 327"/>
                  <a:gd name="T7" fmla="*/ 144 h 194"/>
                  <a:gd name="T8" fmla="*/ 0 w 32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194">
                    <a:moveTo>
                      <a:pt x="327" y="0"/>
                    </a:moveTo>
                    <a:lnTo>
                      <a:pt x="327" y="0"/>
                    </a:lnTo>
                    <a:cubicBezTo>
                      <a:pt x="312" y="27"/>
                      <a:pt x="294" y="52"/>
                      <a:pt x="273" y="74"/>
                    </a:cubicBezTo>
                    <a:cubicBezTo>
                      <a:pt x="248" y="102"/>
                      <a:pt x="218" y="125"/>
                      <a:pt x="185" y="144"/>
                    </a:cubicBezTo>
                    <a:cubicBezTo>
                      <a:pt x="130" y="176"/>
                      <a:pt x="67" y="194"/>
                      <a:pt x="0" y="19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45B234FC-CFDE-451C-87BF-FB6836A4B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577" y="4226794"/>
                <a:ext cx="306464" cy="89095"/>
              </a:xfrm>
              <a:custGeom>
                <a:avLst/>
                <a:gdLst>
                  <a:gd name="T0" fmla="*/ 0 w 321"/>
                  <a:gd name="T1" fmla="*/ 3 h 93"/>
                  <a:gd name="T2" fmla="*/ 0 w 321"/>
                  <a:gd name="T3" fmla="*/ 3 h 93"/>
                  <a:gd name="T4" fmla="*/ 58 w 321"/>
                  <a:gd name="T5" fmla="*/ 0 h 93"/>
                  <a:gd name="T6" fmla="*/ 321 w 321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93">
                    <a:moveTo>
                      <a:pt x="0" y="3"/>
                    </a:moveTo>
                    <a:lnTo>
                      <a:pt x="0" y="3"/>
                    </a:lnTo>
                    <a:cubicBezTo>
                      <a:pt x="19" y="1"/>
                      <a:pt x="38" y="0"/>
                      <a:pt x="58" y="0"/>
                    </a:cubicBezTo>
                    <a:cubicBezTo>
                      <a:pt x="158" y="0"/>
                      <a:pt x="249" y="34"/>
                      <a:pt x="321" y="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2CA77931-FE61-4449-BF8A-96910CB06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936" y="4444162"/>
                <a:ext cx="43600" cy="183246"/>
              </a:xfrm>
              <a:custGeom>
                <a:avLst/>
                <a:gdLst>
                  <a:gd name="T0" fmla="*/ 0 w 46"/>
                  <a:gd name="T1" fmla="*/ 192 h 192"/>
                  <a:gd name="T2" fmla="*/ 0 w 46"/>
                  <a:gd name="T3" fmla="*/ 192 h 192"/>
                  <a:gd name="T4" fmla="*/ 46 w 4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192">
                    <a:moveTo>
                      <a:pt x="0" y="192"/>
                    </a:moveTo>
                    <a:lnTo>
                      <a:pt x="0" y="192"/>
                    </a:lnTo>
                    <a:cubicBezTo>
                      <a:pt x="0" y="123"/>
                      <a:pt x="17" y="58"/>
                      <a:pt x="46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EE7AAE46-7322-46F5-83FE-59E3143E9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12" y="4768950"/>
                <a:ext cx="80249" cy="130168"/>
              </a:xfrm>
              <a:custGeom>
                <a:avLst/>
                <a:gdLst>
                  <a:gd name="T0" fmla="*/ 84 w 84"/>
                  <a:gd name="T1" fmla="*/ 136 h 136"/>
                  <a:gd name="T2" fmla="*/ 84 w 84"/>
                  <a:gd name="T3" fmla="*/ 136 h 136"/>
                  <a:gd name="T4" fmla="*/ 0 w 84"/>
                  <a:gd name="T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136">
                    <a:moveTo>
                      <a:pt x="84" y="136"/>
                    </a:moveTo>
                    <a:lnTo>
                      <a:pt x="84" y="136"/>
                    </a:lnTo>
                    <a:cubicBezTo>
                      <a:pt x="48" y="97"/>
                      <a:pt x="19" y="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F4C40A0A-6BF9-4E38-8ECA-B4E6003EB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8432" y="4494713"/>
                <a:ext cx="537733" cy="534574"/>
              </a:xfrm>
              <a:custGeom>
                <a:avLst/>
                <a:gdLst>
                  <a:gd name="T0" fmla="*/ 539 w 563"/>
                  <a:gd name="T1" fmla="*/ 0 h 559"/>
                  <a:gd name="T2" fmla="*/ 539 w 563"/>
                  <a:gd name="T3" fmla="*/ 0 h 559"/>
                  <a:gd name="T4" fmla="*/ 563 w 563"/>
                  <a:gd name="T5" fmla="*/ 139 h 559"/>
                  <a:gd name="T6" fmla="*/ 406 w 563"/>
                  <a:gd name="T7" fmla="*/ 467 h 559"/>
                  <a:gd name="T8" fmla="*/ 144 w 563"/>
                  <a:gd name="T9" fmla="*/ 559 h 559"/>
                  <a:gd name="T10" fmla="*/ 0 w 563"/>
                  <a:gd name="T11" fmla="*/ 534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3" h="559">
                    <a:moveTo>
                      <a:pt x="539" y="0"/>
                    </a:moveTo>
                    <a:lnTo>
                      <a:pt x="539" y="0"/>
                    </a:lnTo>
                    <a:cubicBezTo>
                      <a:pt x="555" y="43"/>
                      <a:pt x="563" y="90"/>
                      <a:pt x="563" y="139"/>
                    </a:cubicBezTo>
                    <a:cubicBezTo>
                      <a:pt x="563" y="272"/>
                      <a:pt x="502" y="390"/>
                      <a:pt x="406" y="467"/>
                    </a:cubicBezTo>
                    <a:cubicBezTo>
                      <a:pt x="334" y="524"/>
                      <a:pt x="243" y="559"/>
                      <a:pt x="144" y="559"/>
                    </a:cubicBezTo>
                    <a:cubicBezTo>
                      <a:pt x="93" y="559"/>
                      <a:pt x="45" y="550"/>
                      <a:pt x="0" y="53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1">
                <a:extLst>
                  <a:ext uri="{FF2B5EF4-FFF2-40B4-BE49-F238E27FC236}">
                    <a16:creationId xmlns:a16="http://schemas.microsoft.com/office/drawing/2014/main" id="{82E2A7E7-8D26-4610-8F08-C78151294A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1551" y="4627408"/>
                <a:ext cx="140910" cy="0"/>
              </a:xfrm>
              <a:custGeom>
                <a:avLst/>
                <a:gdLst>
                  <a:gd name="T0" fmla="*/ 0 w 147"/>
                  <a:gd name="T1" fmla="*/ 0 w 147"/>
                  <a:gd name="T2" fmla="*/ 53 w 147"/>
                  <a:gd name="T3" fmla="*/ 93 w 147"/>
                  <a:gd name="T4" fmla="*/ 93 w 147"/>
                  <a:gd name="T5" fmla="*/ 147 w 1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7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7" y="0"/>
                    </a:ln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1EA49BE-CC09-4A6F-A2D3-1C27E3D036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3635" y="1328189"/>
              <a:ext cx="861240" cy="861238"/>
              <a:chOff x="3333753" y="985838"/>
              <a:chExt cx="3344864" cy="3344862"/>
            </a:xfrm>
          </p:grpSpPr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F2AFE83F-C213-4820-9A00-50E6FDDE3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753" y="985838"/>
                <a:ext cx="3344864" cy="3344862"/>
              </a:xfrm>
              <a:custGeom>
                <a:avLst/>
                <a:gdLst>
                  <a:gd name="T0" fmla="*/ 954 w 1393"/>
                  <a:gd name="T1" fmla="*/ 483 h 1392"/>
                  <a:gd name="T2" fmla="*/ 954 w 1393"/>
                  <a:gd name="T3" fmla="*/ 483 h 1392"/>
                  <a:gd name="T4" fmla="*/ 697 w 1393"/>
                  <a:gd name="T5" fmla="*/ 0 h 1392"/>
                  <a:gd name="T6" fmla="*/ 696 w 1393"/>
                  <a:gd name="T7" fmla="*/ 0 h 1392"/>
                  <a:gd name="T8" fmla="*/ 439 w 1393"/>
                  <a:gd name="T9" fmla="*/ 483 h 1392"/>
                  <a:gd name="T10" fmla="*/ 0 w 1393"/>
                  <a:gd name="T11" fmla="*/ 695 h 1392"/>
                  <a:gd name="T12" fmla="*/ 1 w 1393"/>
                  <a:gd name="T13" fmla="*/ 695 h 1392"/>
                  <a:gd name="T14" fmla="*/ 439 w 1393"/>
                  <a:gd name="T15" fmla="*/ 908 h 1392"/>
                  <a:gd name="T16" fmla="*/ 696 w 1393"/>
                  <a:gd name="T17" fmla="*/ 1392 h 1392"/>
                  <a:gd name="T18" fmla="*/ 696 w 1393"/>
                  <a:gd name="T19" fmla="*/ 1392 h 1392"/>
                  <a:gd name="T20" fmla="*/ 954 w 1393"/>
                  <a:gd name="T21" fmla="*/ 908 h 1392"/>
                  <a:gd name="T22" fmla="*/ 1392 w 1393"/>
                  <a:gd name="T23" fmla="*/ 695 h 1392"/>
                  <a:gd name="T24" fmla="*/ 1393 w 1393"/>
                  <a:gd name="T25" fmla="*/ 695 h 1392"/>
                  <a:gd name="T26" fmla="*/ 954 w 1393"/>
                  <a:gd name="T27" fmla="*/ 483 h 1392"/>
                  <a:gd name="T28" fmla="*/ 696 w 1393"/>
                  <a:gd name="T29" fmla="*/ 1198 h 1392"/>
                  <a:gd name="T30" fmla="*/ 696 w 1393"/>
                  <a:gd name="T31" fmla="*/ 1198 h 1392"/>
                  <a:gd name="T32" fmla="*/ 696 w 1393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3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7" y="0"/>
                      <a:pt x="697" y="0"/>
                    </a:cubicBezTo>
                    <a:lnTo>
                      <a:pt x="696" y="0"/>
                    </a:lnTo>
                    <a:cubicBezTo>
                      <a:pt x="696" y="0"/>
                      <a:pt x="658" y="296"/>
                      <a:pt x="439" y="483"/>
                    </a:cubicBezTo>
                    <a:cubicBezTo>
                      <a:pt x="439" y="483"/>
                      <a:pt x="279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9" y="908"/>
                      <a:pt x="439" y="908"/>
                    </a:cubicBezTo>
                    <a:cubicBezTo>
                      <a:pt x="658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6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3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6F4E905-995D-4F1A-AAD1-2DF275CCADF4}"/>
                  </a:ext>
                </a:extLst>
              </p:cNvPr>
              <p:cNvGrpSpPr/>
              <p:nvPr/>
            </p:nvGrpSpPr>
            <p:grpSpPr>
              <a:xfrm>
                <a:off x="3879851" y="1671638"/>
                <a:ext cx="2587625" cy="1970087"/>
                <a:chOff x="3879851" y="1671638"/>
                <a:chExt cx="2587625" cy="1970087"/>
              </a:xfrm>
            </p:grpSpPr>
            <p:sp>
              <p:nvSpPr>
                <p:cNvPr id="65" name="Freeform 11">
                  <a:extLst>
                    <a:ext uri="{FF2B5EF4-FFF2-40B4-BE49-F238E27FC236}">
                      <a16:creationId xmlns:a16="http://schemas.microsoft.com/office/drawing/2014/main" id="{23EDEF3C-4ED6-492A-8889-DAC8009C9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2576" y="1789113"/>
                  <a:ext cx="134938" cy="0"/>
                </a:xfrm>
                <a:custGeom>
                  <a:avLst/>
                  <a:gdLst>
                    <a:gd name="T0" fmla="*/ 56 w 56"/>
                    <a:gd name="T1" fmla="*/ 56 w 56"/>
                    <a:gd name="T2" fmla="*/ 0 w 5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12">
                  <a:extLst>
                    <a:ext uri="{FF2B5EF4-FFF2-40B4-BE49-F238E27FC236}">
                      <a16:creationId xmlns:a16="http://schemas.microsoft.com/office/drawing/2014/main" id="{0EFE233C-45D0-4A91-A06E-A2B627AE7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514" y="2009775"/>
                  <a:ext cx="271463" cy="471487"/>
                </a:xfrm>
                <a:custGeom>
                  <a:avLst/>
                  <a:gdLst>
                    <a:gd name="T0" fmla="*/ 113 w 113"/>
                    <a:gd name="T1" fmla="*/ 196 h 196"/>
                    <a:gd name="T2" fmla="*/ 113 w 113"/>
                    <a:gd name="T3" fmla="*/ 196 h 196"/>
                    <a:gd name="T4" fmla="*/ 0 w 113"/>
                    <a:gd name="T5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196">
                      <a:moveTo>
                        <a:pt x="113" y="196"/>
                      </a:moveTo>
                      <a:lnTo>
                        <a:pt x="113" y="19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FFFE0A2C-316A-42ED-B488-11D745F51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2464" y="2828925"/>
                  <a:ext cx="165100" cy="285750"/>
                </a:xfrm>
                <a:custGeom>
                  <a:avLst/>
                  <a:gdLst>
                    <a:gd name="T0" fmla="*/ 0 w 69"/>
                    <a:gd name="T1" fmla="*/ 119 h 119"/>
                    <a:gd name="T2" fmla="*/ 0 w 69"/>
                    <a:gd name="T3" fmla="*/ 119 h 119"/>
                    <a:gd name="T4" fmla="*/ 69 w 69"/>
                    <a:gd name="T5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" h="119">
                      <a:moveTo>
                        <a:pt x="0" y="119"/>
                      </a:moveTo>
                      <a:lnTo>
                        <a:pt x="0" y="119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14">
                  <a:extLst>
                    <a:ext uri="{FF2B5EF4-FFF2-40B4-BE49-F238E27FC236}">
                      <a16:creationId xmlns:a16="http://schemas.microsoft.com/office/drawing/2014/main" id="{BDAFED09-648C-4AE0-A127-AB88E0EE6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1764" y="3321050"/>
                  <a:ext cx="400050" cy="201612"/>
                </a:xfrm>
                <a:custGeom>
                  <a:avLst/>
                  <a:gdLst>
                    <a:gd name="T0" fmla="*/ 0 w 167"/>
                    <a:gd name="T1" fmla="*/ 84 h 84"/>
                    <a:gd name="T2" fmla="*/ 0 w 167"/>
                    <a:gd name="T3" fmla="*/ 84 h 84"/>
                    <a:gd name="T4" fmla="*/ 83 w 167"/>
                    <a:gd name="T5" fmla="*/ 84 h 84"/>
                    <a:gd name="T6" fmla="*/ 137 w 167"/>
                    <a:gd name="T7" fmla="*/ 53 h 84"/>
                    <a:gd name="T8" fmla="*/ 167 w 167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7" h="84">
                      <a:moveTo>
                        <a:pt x="0" y="84"/>
                      </a:moveTo>
                      <a:lnTo>
                        <a:pt x="0" y="84"/>
                      </a:lnTo>
                      <a:lnTo>
                        <a:pt x="83" y="84"/>
                      </a:lnTo>
                      <a:cubicBezTo>
                        <a:pt x="105" y="84"/>
                        <a:pt x="126" y="72"/>
                        <a:pt x="137" y="53"/>
                      </a:cubicBezTo>
                      <a:lnTo>
                        <a:pt x="167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5">
                  <a:extLst>
                    <a:ext uri="{FF2B5EF4-FFF2-40B4-BE49-F238E27FC236}">
                      <a16:creationId xmlns:a16="http://schemas.microsoft.com/office/drawing/2014/main" id="{266D101F-CA1A-4004-BD4A-08A10C50A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864" y="3522663"/>
                  <a:ext cx="165100" cy="0"/>
                </a:xfrm>
                <a:custGeom>
                  <a:avLst/>
                  <a:gdLst>
                    <a:gd name="T0" fmla="*/ 0 w 69"/>
                    <a:gd name="T1" fmla="*/ 0 w 69"/>
                    <a:gd name="T2" fmla="*/ 69 w 6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">
                  <a:extLst>
                    <a:ext uri="{FF2B5EF4-FFF2-40B4-BE49-F238E27FC236}">
                      <a16:creationId xmlns:a16="http://schemas.microsoft.com/office/drawing/2014/main" id="{7DD7551C-A425-4A26-AA00-733ADC24F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476" y="3419475"/>
                  <a:ext cx="246063" cy="103187"/>
                </a:xfrm>
                <a:custGeom>
                  <a:avLst/>
                  <a:gdLst>
                    <a:gd name="T0" fmla="*/ 0 w 102"/>
                    <a:gd name="T1" fmla="*/ 0 h 43"/>
                    <a:gd name="T2" fmla="*/ 0 w 102"/>
                    <a:gd name="T3" fmla="*/ 0 h 43"/>
                    <a:gd name="T4" fmla="*/ 6 w 102"/>
                    <a:gd name="T5" fmla="*/ 10 h 43"/>
                    <a:gd name="T6" fmla="*/ 63 w 102"/>
                    <a:gd name="T7" fmla="*/ 43 h 43"/>
                    <a:gd name="T8" fmla="*/ 102 w 102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0"/>
                      </a:lnTo>
                      <a:cubicBezTo>
                        <a:pt x="18" y="31"/>
                        <a:pt x="40" y="43"/>
                        <a:pt x="63" y="43"/>
                      </a:cubicBezTo>
                      <a:lnTo>
                        <a:pt x="102" y="43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7">
                  <a:extLst>
                    <a:ext uri="{FF2B5EF4-FFF2-40B4-BE49-F238E27FC236}">
                      <a16:creationId xmlns:a16="http://schemas.microsoft.com/office/drawing/2014/main" id="{9616924E-13E2-4ED3-8E15-1D7FCE832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4" y="3001963"/>
                  <a:ext cx="93663" cy="160337"/>
                </a:xfrm>
                <a:custGeom>
                  <a:avLst/>
                  <a:gdLst>
                    <a:gd name="T0" fmla="*/ 0 w 39"/>
                    <a:gd name="T1" fmla="*/ 0 h 67"/>
                    <a:gd name="T2" fmla="*/ 0 w 39"/>
                    <a:gd name="T3" fmla="*/ 0 h 67"/>
                    <a:gd name="T4" fmla="*/ 39 w 39"/>
                    <a:gd name="T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6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" y="67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8">
                  <a:extLst>
                    <a:ext uri="{FF2B5EF4-FFF2-40B4-BE49-F238E27FC236}">
                      <a16:creationId xmlns:a16="http://schemas.microsoft.com/office/drawing/2014/main" id="{45CBCE3B-8974-4E64-934A-60127D8B4A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326" y="2655888"/>
                  <a:ext cx="65088" cy="115887"/>
                </a:xfrm>
                <a:custGeom>
                  <a:avLst/>
                  <a:gdLst>
                    <a:gd name="T0" fmla="*/ 0 w 27"/>
                    <a:gd name="T1" fmla="*/ 0 h 48"/>
                    <a:gd name="T2" fmla="*/ 0 w 27"/>
                    <a:gd name="T3" fmla="*/ 0 h 48"/>
                    <a:gd name="T4" fmla="*/ 27 w 27"/>
                    <a:gd name="T5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4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7" y="48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3FB27C60-3EF3-4E64-B9A5-7B2A2A2C5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1664" y="1789113"/>
                  <a:ext cx="706438" cy="149225"/>
                </a:xfrm>
                <a:custGeom>
                  <a:avLst/>
                  <a:gdLst>
                    <a:gd name="T0" fmla="*/ 294 w 294"/>
                    <a:gd name="T1" fmla="*/ 0 h 62"/>
                    <a:gd name="T2" fmla="*/ 294 w 294"/>
                    <a:gd name="T3" fmla="*/ 0 h 62"/>
                    <a:gd name="T4" fmla="*/ 77 w 294"/>
                    <a:gd name="T5" fmla="*/ 0 h 62"/>
                    <a:gd name="T6" fmla="*/ 14 w 294"/>
                    <a:gd name="T7" fmla="*/ 37 h 62"/>
                    <a:gd name="T8" fmla="*/ 0 w 294"/>
                    <a:gd name="T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4" h="62"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77" y="0"/>
                      </a:lnTo>
                      <a:cubicBezTo>
                        <a:pt x="51" y="0"/>
                        <a:pt x="27" y="14"/>
                        <a:pt x="14" y="37"/>
                      </a:cubicBezTo>
                      <a:lnTo>
                        <a:pt x="0" y="62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0">
                  <a:extLst>
                    <a:ext uri="{FF2B5EF4-FFF2-40B4-BE49-F238E27FC236}">
                      <a16:creationId xmlns:a16="http://schemas.microsoft.com/office/drawing/2014/main" id="{69660BC6-3084-4E8C-90F0-D4417CE00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151" y="1671638"/>
                  <a:ext cx="835025" cy="1970087"/>
                </a:xfrm>
                <a:custGeom>
                  <a:avLst/>
                  <a:gdLst>
                    <a:gd name="T0" fmla="*/ 125 w 348"/>
                    <a:gd name="T1" fmla="*/ 820 h 820"/>
                    <a:gd name="T2" fmla="*/ 125 w 348"/>
                    <a:gd name="T3" fmla="*/ 820 h 820"/>
                    <a:gd name="T4" fmla="*/ 324 w 348"/>
                    <a:gd name="T5" fmla="*/ 476 h 820"/>
                    <a:gd name="T6" fmla="*/ 324 w 348"/>
                    <a:gd name="T7" fmla="*/ 345 h 820"/>
                    <a:gd name="T8" fmla="*/ 152 w 348"/>
                    <a:gd name="T9" fmla="*/ 46 h 820"/>
                    <a:gd name="T10" fmla="*/ 72 w 348"/>
                    <a:gd name="T11" fmla="*/ 0 h 820"/>
                    <a:gd name="T12" fmla="*/ 0 w 348"/>
                    <a:gd name="T13" fmla="*/ 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" h="820">
                      <a:moveTo>
                        <a:pt x="125" y="820"/>
                      </a:moveTo>
                      <a:lnTo>
                        <a:pt x="125" y="820"/>
                      </a:lnTo>
                      <a:lnTo>
                        <a:pt x="324" y="476"/>
                      </a:lnTo>
                      <a:cubicBezTo>
                        <a:pt x="348" y="435"/>
                        <a:pt x="348" y="385"/>
                        <a:pt x="324" y="345"/>
                      </a:cubicBezTo>
                      <a:lnTo>
                        <a:pt x="152" y="46"/>
                      </a:lnTo>
                      <a:cubicBezTo>
                        <a:pt x="135" y="18"/>
                        <a:pt x="105" y="0"/>
                        <a:pt x="72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1">
                  <a:extLst>
                    <a:ext uri="{FF2B5EF4-FFF2-40B4-BE49-F238E27FC236}">
                      <a16:creationId xmlns:a16="http://schemas.microsoft.com/office/drawing/2014/main" id="{94E1367E-0E09-4737-8D9A-DB5D429EC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0814" y="2828925"/>
                  <a:ext cx="146050" cy="254000"/>
                </a:xfrm>
                <a:custGeom>
                  <a:avLst/>
                  <a:gdLst>
                    <a:gd name="T0" fmla="*/ 0 w 61"/>
                    <a:gd name="T1" fmla="*/ 0 h 106"/>
                    <a:gd name="T2" fmla="*/ 0 w 61"/>
                    <a:gd name="T3" fmla="*/ 0 h 106"/>
                    <a:gd name="T4" fmla="*/ 61 w 61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1" h="1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1" y="106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2">
                  <a:extLst>
                    <a:ext uri="{FF2B5EF4-FFF2-40B4-BE49-F238E27FC236}">
                      <a16:creationId xmlns:a16="http://schemas.microsoft.com/office/drawing/2014/main" id="{23B2B141-7E52-410B-8ACB-0F9C2314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851" y="1671638"/>
                  <a:ext cx="549275" cy="1157287"/>
                </a:xfrm>
                <a:custGeom>
                  <a:avLst/>
                  <a:gdLst>
                    <a:gd name="T0" fmla="*/ 229 w 229"/>
                    <a:gd name="T1" fmla="*/ 0 h 482"/>
                    <a:gd name="T2" fmla="*/ 229 w 229"/>
                    <a:gd name="T3" fmla="*/ 0 h 482"/>
                    <a:gd name="T4" fmla="*/ 107 w 229"/>
                    <a:gd name="T5" fmla="*/ 211 h 482"/>
                    <a:gd name="T6" fmla="*/ 34 w 229"/>
                    <a:gd name="T7" fmla="*/ 337 h 482"/>
                    <a:gd name="T8" fmla="*/ 34 w 229"/>
                    <a:gd name="T9" fmla="*/ 482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482">
                      <a:moveTo>
                        <a:pt x="229" y="0"/>
                      </a:moveTo>
                      <a:lnTo>
                        <a:pt x="229" y="0"/>
                      </a:lnTo>
                      <a:lnTo>
                        <a:pt x="107" y="211"/>
                      </a:lnTo>
                      <a:lnTo>
                        <a:pt x="34" y="337"/>
                      </a:lnTo>
                      <a:cubicBezTo>
                        <a:pt x="0" y="393"/>
                        <a:pt x="7" y="436"/>
                        <a:pt x="34" y="482"/>
                      </a:cubicBez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23">
                  <a:extLst>
                    <a:ext uri="{FF2B5EF4-FFF2-40B4-BE49-F238E27FC236}">
                      <a16:creationId xmlns:a16="http://schemas.microsoft.com/office/drawing/2014/main" id="{4BC55989-2CB9-453C-A234-8630F331D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564" y="1671638"/>
                  <a:ext cx="288925" cy="0"/>
                </a:xfrm>
                <a:custGeom>
                  <a:avLst/>
                  <a:gdLst>
                    <a:gd name="T0" fmla="*/ 120 w 120"/>
                    <a:gd name="T1" fmla="*/ 120 w 120"/>
                    <a:gd name="T2" fmla="*/ 0 w 12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2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0">
                  <a:extLst>
                    <a:ext uri="{FF2B5EF4-FFF2-40B4-BE49-F238E27FC236}">
                      <a16:creationId xmlns:a16="http://schemas.microsoft.com/office/drawing/2014/main" id="{40D7C192-F522-4E79-B9A4-656DA4261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3305175"/>
                  <a:ext cx="538163" cy="336550"/>
                </a:xfrm>
                <a:custGeom>
                  <a:avLst/>
                  <a:gdLst>
                    <a:gd name="T0" fmla="*/ 0 w 224"/>
                    <a:gd name="T1" fmla="*/ 0 h 140"/>
                    <a:gd name="T2" fmla="*/ 0 w 224"/>
                    <a:gd name="T3" fmla="*/ 0 h 140"/>
                    <a:gd name="T4" fmla="*/ 29 w 224"/>
                    <a:gd name="T5" fmla="*/ 51 h 140"/>
                    <a:gd name="T6" fmla="*/ 38 w 224"/>
                    <a:gd name="T7" fmla="*/ 67 h 140"/>
                    <a:gd name="T8" fmla="*/ 164 w 224"/>
                    <a:gd name="T9" fmla="*/ 140 h 140"/>
                    <a:gd name="T10" fmla="*/ 173 w 224"/>
                    <a:gd name="T11" fmla="*/ 140 h 140"/>
                    <a:gd name="T12" fmla="*/ 224 w 224"/>
                    <a:gd name="T13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1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" y="51"/>
                      </a:lnTo>
                      <a:lnTo>
                        <a:pt x="38" y="67"/>
                      </a:lnTo>
                      <a:cubicBezTo>
                        <a:pt x="69" y="125"/>
                        <a:pt x="110" y="140"/>
                        <a:pt x="164" y="140"/>
                      </a:cubicBezTo>
                      <a:lnTo>
                        <a:pt x="173" y="140"/>
                      </a:lnTo>
                      <a:lnTo>
                        <a:pt x="224" y="14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2">
                  <a:extLst>
                    <a:ext uri="{FF2B5EF4-FFF2-40B4-BE49-F238E27FC236}">
                      <a16:creationId xmlns:a16="http://schemas.microsoft.com/office/drawing/2014/main" id="{594CF332-F58C-4DEA-B74C-3127153E6C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8226" y="2655888"/>
                  <a:ext cx="349250" cy="0"/>
                </a:xfrm>
                <a:custGeom>
                  <a:avLst/>
                  <a:gdLst>
                    <a:gd name="T0" fmla="*/ 0 w 145"/>
                    <a:gd name="T1" fmla="*/ 0 w 145"/>
                    <a:gd name="T2" fmla="*/ 53 w 145"/>
                    <a:gd name="T3" fmla="*/ 93 w 145"/>
                    <a:gd name="T4" fmla="*/ 93 w 145"/>
                    <a:gd name="T5" fmla="*/ 145 w 14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14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3" y="0"/>
                      </a:lnTo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5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B223DDC-B1F0-4486-89DD-4EEC6DCE7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632" y="1328189"/>
              <a:ext cx="860422" cy="861238"/>
              <a:chOff x="4572795" y="1097820"/>
              <a:chExt cx="3341688" cy="3344862"/>
            </a:xfrm>
          </p:grpSpPr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5BC0026C-B70F-4F63-AB5E-B40CC7AA1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2795" y="1097820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5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0 w 1392"/>
                  <a:gd name="T13" fmla="*/ 695 h 1392"/>
                  <a:gd name="T14" fmla="*/ 438 w 1392"/>
                  <a:gd name="T15" fmla="*/ 908 h 1392"/>
                  <a:gd name="T16" fmla="*/ 695 w 1392"/>
                  <a:gd name="T17" fmla="*/ 1392 h 1392"/>
                  <a:gd name="T18" fmla="*/ 695 w 1392"/>
                  <a:gd name="T19" fmla="*/ 1392 h 1392"/>
                  <a:gd name="T20" fmla="*/ 953 w 1392"/>
                  <a:gd name="T21" fmla="*/ 908 h 1392"/>
                  <a:gd name="T22" fmla="*/ 1391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5 w 1392"/>
                  <a:gd name="T29" fmla="*/ 1198 h 1392"/>
                  <a:gd name="T30" fmla="*/ 695 w 1392"/>
                  <a:gd name="T31" fmla="*/ 1198 h 1392"/>
                  <a:gd name="T32" fmla="*/ 695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5" y="0"/>
                    </a:lnTo>
                    <a:cubicBezTo>
                      <a:pt x="695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0" y="695"/>
                    </a:lnTo>
                    <a:cubicBezTo>
                      <a:pt x="278" y="760"/>
                      <a:pt x="438" y="908"/>
                      <a:pt x="438" y="908"/>
                    </a:cubicBezTo>
                    <a:cubicBezTo>
                      <a:pt x="657" y="1095"/>
                      <a:pt x="695" y="1392"/>
                      <a:pt x="695" y="1392"/>
                    </a:cubicBezTo>
                    <a:lnTo>
                      <a:pt x="695" y="1392"/>
                    </a:lnTo>
                    <a:cubicBezTo>
                      <a:pt x="695" y="1392"/>
                      <a:pt x="735" y="1095"/>
                      <a:pt x="953" y="908"/>
                    </a:cubicBezTo>
                    <a:cubicBezTo>
                      <a:pt x="953" y="908"/>
                      <a:pt x="1113" y="760"/>
                      <a:pt x="1391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5" y="1198"/>
                    </a:moveTo>
                    <a:lnTo>
                      <a:pt x="695" y="1198"/>
                    </a:lnTo>
                    <a:lnTo>
                      <a:pt x="695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46">
                <a:extLst>
                  <a:ext uri="{FF2B5EF4-FFF2-40B4-BE49-F238E27FC236}">
                    <a16:creationId xmlns:a16="http://schemas.microsoft.com/office/drawing/2014/main" id="{9ADE4CEB-ACD2-407F-8A81-9F54F5AE6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2972657"/>
                <a:ext cx="0" cy="263525"/>
              </a:xfrm>
              <a:custGeom>
                <a:avLst/>
                <a:gdLst>
                  <a:gd name="T0" fmla="*/ 110 h 110"/>
                  <a:gd name="T1" fmla="*/ 110 h 110"/>
                  <a:gd name="T2" fmla="*/ 0 h 1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0">
                    <a:moveTo>
                      <a:pt x="0" y="110"/>
                    </a:moveTo>
                    <a:lnTo>
                      <a:pt x="0" y="11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C3F6B788-2B41-41F1-A1FA-A96E4A046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3512407"/>
                <a:ext cx="0" cy="177800"/>
              </a:xfrm>
              <a:custGeom>
                <a:avLst/>
                <a:gdLst>
                  <a:gd name="T0" fmla="*/ 74 h 74"/>
                  <a:gd name="T1" fmla="*/ 74 h 74"/>
                  <a:gd name="T2" fmla="*/ 0 h 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4">
                    <a:moveTo>
                      <a:pt x="0" y="74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8">
                <a:extLst>
                  <a:ext uri="{FF2B5EF4-FFF2-40B4-BE49-F238E27FC236}">
                    <a16:creationId xmlns:a16="http://schemas.microsoft.com/office/drawing/2014/main" id="{8FA050C5-B6E7-415E-BD77-607842B47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1848707"/>
                <a:ext cx="0" cy="407987"/>
              </a:xfrm>
              <a:custGeom>
                <a:avLst/>
                <a:gdLst>
                  <a:gd name="T0" fmla="*/ 170 h 170"/>
                  <a:gd name="T1" fmla="*/ 170 h 170"/>
                  <a:gd name="T2" fmla="*/ 0 h 17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0">
                    <a:moveTo>
                      <a:pt x="0" y="170"/>
                    </a:move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9">
                <a:extLst>
                  <a:ext uri="{FF2B5EF4-FFF2-40B4-BE49-F238E27FC236}">
                    <a16:creationId xmlns:a16="http://schemas.microsoft.com/office/drawing/2014/main" id="{26F4DC47-9E36-4360-8A3A-8ED4FC8B8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2677382"/>
                <a:ext cx="0" cy="43180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9DA94C4D-B83B-420F-A7DC-6532D0BFD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3474307"/>
                <a:ext cx="485775" cy="215900"/>
              </a:xfrm>
              <a:custGeom>
                <a:avLst/>
                <a:gdLst>
                  <a:gd name="T0" fmla="*/ 202 w 202"/>
                  <a:gd name="T1" fmla="*/ 90 h 90"/>
                  <a:gd name="T2" fmla="*/ 202 w 202"/>
                  <a:gd name="T3" fmla="*/ 90 h 90"/>
                  <a:gd name="T4" fmla="*/ 105 w 202"/>
                  <a:gd name="T5" fmla="*/ 90 h 90"/>
                  <a:gd name="T6" fmla="*/ 67 w 202"/>
                  <a:gd name="T7" fmla="*/ 90 h 90"/>
                  <a:gd name="T8" fmla="*/ 0 w 202"/>
                  <a:gd name="T9" fmla="*/ 23 h 90"/>
                  <a:gd name="T10" fmla="*/ 0 w 202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0">
                    <a:moveTo>
                      <a:pt x="202" y="90"/>
                    </a:moveTo>
                    <a:lnTo>
                      <a:pt x="202" y="90"/>
                    </a:lnTo>
                    <a:lnTo>
                      <a:pt x="105" y="90"/>
                    </a:lnTo>
                    <a:lnTo>
                      <a:pt x="67" y="90"/>
                    </a:lnTo>
                    <a:cubicBezTo>
                      <a:pt x="30" y="90"/>
                      <a:pt x="0" y="60"/>
                      <a:pt x="0" y="23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1">
                <a:extLst>
                  <a:ext uri="{FF2B5EF4-FFF2-40B4-BE49-F238E27FC236}">
                    <a16:creationId xmlns:a16="http://schemas.microsoft.com/office/drawing/2014/main" id="{F4DB5353-F0EB-4FA9-90EC-C8743B278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858" y="2637695"/>
                <a:ext cx="427038" cy="1052512"/>
              </a:xfrm>
              <a:custGeom>
                <a:avLst/>
                <a:gdLst>
                  <a:gd name="T0" fmla="*/ 178 w 178"/>
                  <a:gd name="T1" fmla="*/ 0 h 438"/>
                  <a:gd name="T2" fmla="*/ 178 w 178"/>
                  <a:gd name="T3" fmla="*/ 0 h 438"/>
                  <a:gd name="T4" fmla="*/ 178 w 178"/>
                  <a:gd name="T5" fmla="*/ 348 h 438"/>
                  <a:gd name="T6" fmla="*/ 178 w 178"/>
                  <a:gd name="T7" fmla="*/ 372 h 438"/>
                  <a:gd name="T8" fmla="*/ 112 w 178"/>
                  <a:gd name="T9" fmla="*/ 438 h 438"/>
                  <a:gd name="T10" fmla="*/ 0 w 178"/>
                  <a:gd name="T11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438"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48"/>
                    </a:lnTo>
                    <a:lnTo>
                      <a:pt x="178" y="372"/>
                    </a:lnTo>
                    <a:cubicBezTo>
                      <a:pt x="178" y="408"/>
                      <a:pt x="148" y="438"/>
                      <a:pt x="112" y="438"/>
                    </a:cubicBezTo>
                    <a:lnTo>
                      <a:pt x="0" y="438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2">
                <a:extLst>
                  <a:ext uri="{FF2B5EF4-FFF2-40B4-BE49-F238E27FC236}">
                    <a16:creationId xmlns:a16="http://schemas.microsoft.com/office/drawing/2014/main" id="{81F104A5-A901-4664-89D3-83FE642C9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283" y="1848707"/>
                <a:ext cx="1344613" cy="365125"/>
              </a:xfrm>
              <a:custGeom>
                <a:avLst/>
                <a:gdLst>
                  <a:gd name="T0" fmla="*/ 0 w 560"/>
                  <a:gd name="T1" fmla="*/ 0 h 152"/>
                  <a:gd name="T2" fmla="*/ 0 w 560"/>
                  <a:gd name="T3" fmla="*/ 0 h 152"/>
                  <a:gd name="T4" fmla="*/ 418 w 560"/>
                  <a:gd name="T5" fmla="*/ 0 h 152"/>
                  <a:gd name="T6" fmla="*/ 484 w 560"/>
                  <a:gd name="T7" fmla="*/ 0 h 152"/>
                  <a:gd name="T8" fmla="*/ 560 w 560"/>
                  <a:gd name="T9" fmla="*/ 76 h 152"/>
                  <a:gd name="T10" fmla="*/ 560 w 560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0" h="152">
                    <a:moveTo>
                      <a:pt x="0" y="0"/>
                    </a:moveTo>
                    <a:lnTo>
                      <a:pt x="0" y="0"/>
                    </a:lnTo>
                    <a:lnTo>
                      <a:pt x="418" y="0"/>
                    </a:lnTo>
                    <a:lnTo>
                      <a:pt x="484" y="0"/>
                    </a:lnTo>
                    <a:cubicBezTo>
                      <a:pt x="526" y="0"/>
                      <a:pt x="560" y="34"/>
                      <a:pt x="560" y="76"/>
                    </a:cubicBezTo>
                    <a:lnTo>
                      <a:pt x="560" y="152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53">
                <a:extLst>
                  <a:ext uri="{FF2B5EF4-FFF2-40B4-BE49-F238E27FC236}">
                    <a16:creationId xmlns:a16="http://schemas.microsoft.com/office/drawing/2014/main" id="{7BC24F5D-AF2A-446C-B4E5-530E6FCD8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558" y="1720120"/>
                <a:ext cx="377825" cy="0"/>
              </a:xfrm>
              <a:custGeom>
                <a:avLst/>
                <a:gdLst>
                  <a:gd name="T0" fmla="*/ 0 w 157"/>
                  <a:gd name="T1" fmla="*/ 0 w 157"/>
                  <a:gd name="T2" fmla="*/ 157 w 1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7">
                    <a:moveTo>
                      <a:pt x="0" y="0"/>
                    </a:moveTo>
                    <a:lnTo>
                      <a:pt x="0" y="0"/>
                    </a:lnTo>
                    <a:lnTo>
                      <a:pt x="157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54">
                <a:extLst>
                  <a:ext uri="{FF2B5EF4-FFF2-40B4-BE49-F238E27FC236}">
                    <a16:creationId xmlns:a16="http://schemas.microsoft.com/office/drawing/2014/main" id="{2C8035E3-2D4E-46A3-8C00-07530DCF7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1720120"/>
                <a:ext cx="296863" cy="246062"/>
              </a:xfrm>
              <a:custGeom>
                <a:avLst/>
                <a:gdLst>
                  <a:gd name="T0" fmla="*/ 0 w 124"/>
                  <a:gd name="T1" fmla="*/ 102 h 102"/>
                  <a:gd name="T2" fmla="*/ 0 w 124"/>
                  <a:gd name="T3" fmla="*/ 102 h 102"/>
                  <a:gd name="T4" fmla="*/ 0 w 124"/>
                  <a:gd name="T5" fmla="*/ 73 h 102"/>
                  <a:gd name="T6" fmla="*/ 73 w 124"/>
                  <a:gd name="T7" fmla="*/ 0 h 102"/>
                  <a:gd name="T8" fmla="*/ 124 w 124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02">
                    <a:moveTo>
                      <a:pt x="0" y="102"/>
                    </a:moveTo>
                    <a:lnTo>
                      <a:pt x="0" y="102"/>
                    </a:lnTo>
                    <a:lnTo>
                      <a:pt x="0" y="73"/>
                    </a:lnTo>
                    <a:cubicBezTo>
                      <a:pt x="0" y="33"/>
                      <a:pt x="33" y="0"/>
                      <a:pt x="73" y="0"/>
                    </a:cubicBezTo>
                    <a:lnTo>
                      <a:pt x="124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55">
                <a:extLst>
                  <a:ext uri="{FF2B5EF4-FFF2-40B4-BE49-F238E27FC236}">
                    <a16:creationId xmlns:a16="http://schemas.microsoft.com/office/drawing/2014/main" id="{DE42FEBB-BAC3-4EF1-B4FD-CEC53C2DD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058" y="3817207"/>
                <a:ext cx="700088" cy="0"/>
              </a:xfrm>
              <a:custGeom>
                <a:avLst/>
                <a:gdLst>
                  <a:gd name="T0" fmla="*/ 292 w 292"/>
                  <a:gd name="T1" fmla="*/ 292 w 292"/>
                  <a:gd name="T2" fmla="*/ 0 w 2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2">
                    <a:moveTo>
                      <a:pt x="292" y="0"/>
                    </a:moveTo>
                    <a:lnTo>
                      <a:pt x="292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56">
                <a:extLst>
                  <a:ext uri="{FF2B5EF4-FFF2-40B4-BE49-F238E27FC236}">
                    <a16:creationId xmlns:a16="http://schemas.microsoft.com/office/drawing/2014/main" id="{3A004FA0-ECFE-4F7A-8A69-E83E6328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595" y="3817207"/>
                <a:ext cx="736600" cy="0"/>
              </a:xfrm>
              <a:custGeom>
                <a:avLst/>
                <a:gdLst>
                  <a:gd name="T0" fmla="*/ 307 w 307"/>
                  <a:gd name="T1" fmla="*/ 307 w 307"/>
                  <a:gd name="T2" fmla="*/ 0 w 30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07">
                    <a:moveTo>
                      <a:pt x="307" y="0"/>
                    </a:moveTo>
                    <a:lnTo>
                      <a:pt x="307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7">
                <a:extLst>
                  <a:ext uri="{FF2B5EF4-FFF2-40B4-BE49-F238E27FC236}">
                    <a16:creationId xmlns:a16="http://schemas.microsoft.com/office/drawing/2014/main" id="{183208E3-C305-47CD-B327-E5F0357C6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3259995"/>
                <a:ext cx="0" cy="430212"/>
              </a:xfrm>
              <a:custGeom>
                <a:avLst/>
                <a:gdLst>
                  <a:gd name="T0" fmla="*/ 0 h 179"/>
                  <a:gd name="T1" fmla="*/ 0 h 179"/>
                  <a:gd name="T2" fmla="*/ 179 h 17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9">
                    <a:moveTo>
                      <a:pt x="0" y="0"/>
                    </a:moveTo>
                    <a:lnTo>
                      <a:pt x="0" y="0"/>
                    </a:lnTo>
                    <a:lnTo>
                      <a:pt x="0" y="17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58">
                <a:extLst>
                  <a:ext uri="{FF2B5EF4-FFF2-40B4-BE49-F238E27FC236}">
                    <a16:creationId xmlns:a16="http://schemas.microsoft.com/office/drawing/2014/main" id="{CFE9BC85-F01B-4391-9CD0-822A4BE23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2439257"/>
                <a:ext cx="0" cy="238125"/>
              </a:xfrm>
              <a:custGeom>
                <a:avLst/>
                <a:gdLst>
                  <a:gd name="T0" fmla="*/ 0 h 99"/>
                  <a:gd name="T1" fmla="*/ 0 h 99"/>
                  <a:gd name="T2" fmla="*/ 99 h 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9">
                    <a:moveTo>
                      <a:pt x="0" y="0"/>
                    </a:moveTo>
                    <a:lnTo>
                      <a:pt x="0" y="0"/>
                    </a:lnTo>
                    <a:lnTo>
                      <a:pt x="0" y="9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59">
                <a:extLst>
                  <a:ext uri="{FF2B5EF4-FFF2-40B4-BE49-F238E27FC236}">
                    <a16:creationId xmlns:a16="http://schemas.microsoft.com/office/drawing/2014/main" id="{3DF467D3-0948-4E48-A600-050555749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0570" y="1720120"/>
                <a:ext cx="187325" cy="295275"/>
              </a:xfrm>
              <a:custGeom>
                <a:avLst/>
                <a:gdLst>
                  <a:gd name="T0" fmla="*/ 0 w 78"/>
                  <a:gd name="T1" fmla="*/ 0 h 123"/>
                  <a:gd name="T2" fmla="*/ 0 w 78"/>
                  <a:gd name="T3" fmla="*/ 0 h 123"/>
                  <a:gd name="T4" fmla="*/ 2 w 78"/>
                  <a:gd name="T5" fmla="*/ 0 h 123"/>
                  <a:gd name="T6" fmla="*/ 78 w 78"/>
                  <a:gd name="T7" fmla="*/ 76 h 123"/>
                  <a:gd name="T8" fmla="*/ 78 w 7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2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cubicBezTo>
                      <a:pt x="44" y="0"/>
                      <a:pt x="78" y="34"/>
                      <a:pt x="78" y="76"/>
                    </a:cubicBezTo>
                    <a:lnTo>
                      <a:pt x="78" y="123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96543B91-164B-4FAC-B4CA-E99EDFCFAB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4733" y="2771045"/>
                <a:ext cx="349250" cy="0"/>
              </a:xfrm>
              <a:custGeom>
                <a:avLst/>
                <a:gdLst>
                  <a:gd name="T0" fmla="*/ 0 w 146"/>
                  <a:gd name="T1" fmla="*/ 0 w 146"/>
                  <a:gd name="T2" fmla="*/ 53 w 146"/>
                  <a:gd name="T3" fmla="*/ 93 w 146"/>
                  <a:gd name="T4" fmla="*/ 93 w 146"/>
                  <a:gd name="T5" fmla="*/ 146 w 14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6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93261-6898-4568-B60B-E594EA428D7A}"/>
              </a:ext>
            </a:extLst>
          </p:cNvPr>
          <p:cNvGrpSpPr/>
          <p:nvPr/>
        </p:nvGrpSpPr>
        <p:grpSpPr>
          <a:xfrm>
            <a:off x="3828871" y="2594266"/>
            <a:ext cx="709538" cy="2905211"/>
            <a:chOff x="3828871" y="2528950"/>
            <a:chExt cx="709538" cy="290521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F0DC9F-1079-4BD8-AB05-150FDC2629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403" y="4724625"/>
              <a:ext cx="708474" cy="709536"/>
              <a:chOff x="8662989" y="985838"/>
              <a:chExt cx="3341688" cy="3344862"/>
            </a:xfrm>
          </p:grpSpPr>
          <p:sp>
            <p:nvSpPr>
              <p:cNvPr id="148" name="Freeform 10">
                <a:extLst>
                  <a:ext uri="{FF2B5EF4-FFF2-40B4-BE49-F238E27FC236}">
                    <a16:creationId xmlns:a16="http://schemas.microsoft.com/office/drawing/2014/main" id="{DA04B606-4506-4466-9282-56DCCFF703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2989" y="985838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11F6B0EB-756C-4821-AFEE-F68EBE0A6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0789" y="3422650"/>
                <a:ext cx="706438" cy="136525"/>
              </a:xfrm>
              <a:custGeom>
                <a:avLst/>
                <a:gdLst>
                  <a:gd name="T0" fmla="*/ 294 w 294"/>
                  <a:gd name="T1" fmla="*/ 0 h 57"/>
                  <a:gd name="T2" fmla="*/ 294 w 294"/>
                  <a:gd name="T3" fmla="*/ 0 h 57"/>
                  <a:gd name="T4" fmla="*/ 89 w 294"/>
                  <a:gd name="T5" fmla="*/ 54 h 57"/>
                  <a:gd name="T6" fmla="*/ 0 w 294"/>
                  <a:gd name="T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57">
                    <a:moveTo>
                      <a:pt x="294" y="0"/>
                    </a:moveTo>
                    <a:lnTo>
                      <a:pt x="294" y="0"/>
                    </a:lnTo>
                    <a:cubicBezTo>
                      <a:pt x="235" y="37"/>
                      <a:pt x="164" y="57"/>
                      <a:pt x="89" y="54"/>
                    </a:cubicBezTo>
                    <a:cubicBezTo>
                      <a:pt x="58" y="53"/>
                      <a:pt x="28" y="49"/>
                      <a:pt x="0" y="4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36">
                <a:extLst>
                  <a:ext uri="{FF2B5EF4-FFF2-40B4-BE49-F238E27FC236}">
                    <a16:creationId xmlns:a16="http://schemas.microsoft.com/office/drawing/2014/main" id="{C7A39B66-E2A7-4AC4-83CB-59AB8A635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77" y="2682875"/>
                <a:ext cx="180975" cy="519112"/>
              </a:xfrm>
              <a:custGeom>
                <a:avLst/>
                <a:gdLst>
                  <a:gd name="T0" fmla="*/ 76 w 76"/>
                  <a:gd name="T1" fmla="*/ 0 h 216"/>
                  <a:gd name="T2" fmla="*/ 76 w 76"/>
                  <a:gd name="T3" fmla="*/ 0 h 216"/>
                  <a:gd name="T4" fmla="*/ 42 w 76"/>
                  <a:gd name="T5" fmla="*/ 147 h 216"/>
                  <a:gd name="T6" fmla="*/ 0 w 76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16">
                    <a:moveTo>
                      <a:pt x="76" y="0"/>
                    </a:moveTo>
                    <a:lnTo>
                      <a:pt x="76" y="0"/>
                    </a:lnTo>
                    <a:cubicBezTo>
                      <a:pt x="75" y="53"/>
                      <a:pt x="62" y="102"/>
                      <a:pt x="42" y="147"/>
                    </a:cubicBezTo>
                    <a:cubicBezTo>
                      <a:pt x="30" y="172"/>
                      <a:pt x="16" y="195"/>
                      <a:pt x="0" y="216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57CEAE40-C05C-4EAB-B245-5CABE8E32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7414" y="2090738"/>
                <a:ext cx="112713" cy="180975"/>
              </a:xfrm>
              <a:custGeom>
                <a:avLst/>
                <a:gdLst>
                  <a:gd name="T0" fmla="*/ 0 w 47"/>
                  <a:gd name="T1" fmla="*/ 0 h 75"/>
                  <a:gd name="T2" fmla="*/ 0 w 47"/>
                  <a:gd name="T3" fmla="*/ 0 h 75"/>
                  <a:gd name="T4" fmla="*/ 47 w 47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75">
                    <a:moveTo>
                      <a:pt x="0" y="0"/>
                    </a:moveTo>
                    <a:lnTo>
                      <a:pt x="0" y="0"/>
                    </a:lnTo>
                    <a:cubicBezTo>
                      <a:pt x="18" y="23"/>
                      <a:pt x="34" y="48"/>
                      <a:pt x="47" y="75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31F2E52C-48D3-4716-9BE9-39E0D2481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4" y="1789113"/>
                <a:ext cx="220663" cy="90487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0 h 38"/>
                  <a:gd name="T4" fmla="*/ 92 w 92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8"/>
                      <a:pt x="64" y="21"/>
                      <a:pt x="92" y="3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8BAA4BF7-ED14-477F-8435-9B1E3AE6C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6827" y="1757363"/>
                <a:ext cx="220663" cy="23812"/>
              </a:xfrm>
              <a:custGeom>
                <a:avLst/>
                <a:gdLst>
                  <a:gd name="T0" fmla="*/ 0 w 92"/>
                  <a:gd name="T1" fmla="*/ 10 h 10"/>
                  <a:gd name="T2" fmla="*/ 0 w 92"/>
                  <a:gd name="T3" fmla="*/ 10 h 10"/>
                  <a:gd name="T4" fmla="*/ 92 w 92"/>
                  <a:gd name="T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10">
                    <a:moveTo>
                      <a:pt x="0" y="10"/>
                    </a:moveTo>
                    <a:lnTo>
                      <a:pt x="0" y="10"/>
                    </a:lnTo>
                    <a:cubicBezTo>
                      <a:pt x="29" y="3"/>
                      <a:pt x="60" y="0"/>
                      <a:pt x="92" y="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82FFE324-EE52-4B9C-97C9-D01EE8448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6277" y="1863725"/>
                <a:ext cx="365125" cy="360362"/>
              </a:xfrm>
              <a:custGeom>
                <a:avLst/>
                <a:gdLst>
                  <a:gd name="T0" fmla="*/ 0 w 152"/>
                  <a:gd name="T1" fmla="*/ 150 h 150"/>
                  <a:gd name="T2" fmla="*/ 0 w 152"/>
                  <a:gd name="T3" fmla="*/ 150 h 150"/>
                  <a:gd name="T4" fmla="*/ 152 w 152"/>
                  <a:gd name="T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150">
                    <a:moveTo>
                      <a:pt x="0" y="150"/>
                    </a:moveTo>
                    <a:lnTo>
                      <a:pt x="0" y="150"/>
                    </a:lnTo>
                    <a:cubicBezTo>
                      <a:pt x="35" y="86"/>
                      <a:pt x="88" y="34"/>
                      <a:pt x="15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41">
                <a:extLst>
                  <a:ext uri="{FF2B5EF4-FFF2-40B4-BE49-F238E27FC236}">
                    <a16:creationId xmlns:a16="http://schemas.microsoft.com/office/drawing/2014/main" id="{6C2B13EA-6044-4302-B89C-83F5A6784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0389" y="2628900"/>
                <a:ext cx="447675" cy="800100"/>
              </a:xfrm>
              <a:custGeom>
                <a:avLst/>
                <a:gdLst>
                  <a:gd name="T0" fmla="*/ 186 w 186"/>
                  <a:gd name="T1" fmla="*/ 333 h 333"/>
                  <a:gd name="T2" fmla="*/ 186 w 186"/>
                  <a:gd name="T3" fmla="*/ 333 h 333"/>
                  <a:gd name="T4" fmla="*/ 113 w 186"/>
                  <a:gd name="T5" fmla="*/ 278 h 333"/>
                  <a:gd name="T6" fmla="*/ 46 w 186"/>
                  <a:gd name="T7" fmla="*/ 187 h 333"/>
                  <a:gd name="T8" fmla="*/ 2 w 186"/>
                  <a:gd name="T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333">
                    <a:moveTo>
                      <a:pt x="186" y="333"/>
                    </a:moveTo>
                    <a:lnTo>
                      <a:pt x="186" y="333"/>
                    </a:lnTo>
                    <a:cubicBezTo>
                      <a:pt x="159" y="318"/>
                      <a:pt x="135" y="299"/>
                      <a:pt x="113" y="278"/>
                    </a:cubicBezTo>
                    <a:cubicBezTo>
                      <a:pt x="87" y="251"/>
                      <a:pt x="64" y="221"/>
                      <a:pt x="46" y="187"/>
                    </a:cubicBezTo>
                    <a:cubicBezTo>
                      <a:pt x="16" y="132"/>
                      <a:pt x="0" y="68"/>
                      <a:pt x="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2">
                <a:extLst>
                  <a:ext uri="{FF2B5EF4-FFF2-40B4-BE49-F238E27FC236}">
                    <a16:creationId xmlns:a16="http://schemas.microsoft.com/office/drawing/2014/main" id="{9995AA0A-A096-4214-9DA8-0493625DD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7264" y="2547938"/>
                <a:ext cx="242888" cy="763587"/>
              </a:xfrm>
              <a:custGeom>
                <a:avLst/>
                <a:gdLst>
                  <a:gd name="T0" fmla="*/ 98 w 101"/>
                  <a:gd name="T1" fmla="*/ 0 h 318"/>
                  <a:gd name="T2" fmla="*/ 98 w 101"/>
                  <a:gd name="T3" fmla="*/ 0 h 318"/>
                  <a:gd name="T4" fmla="*/ 101 w 101"/>
                  <a:gd name="T5" fmla="*/ 57 h 318"/>
                  <a:gd name="T6" fmla="*/ 0 w 101"/>
                  <a:gd name="T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318">
                    <a:moveTo>
                      <a:pt x="98" y="0"/>
                    </a:moveTo>
                    <a:lnTo>
                      <a:pt x="98" y="0"/>
                    </a:lnTo>
                    <a:cubicBezTo>
                      <a:pt x="100" y="19"/>
                      <a:pt x="101" y="38"/>
                      <a:pt x="101" y="57"/>
                    </a:cubicBezTo>
                    <a:cubicBezTo>
                      <a:pt x="98" y="157"/>
                      <a:pt x="60" y="248"/>
                      <a:pt x="0" y="31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43">
                <a:extLst>
                  <a:ext uri="{FF2B5EF4-FFF2-40B4-BE49-F238E27FC236}">
                    <a16:creationId xmlns:a16="http://schemas.microsoft.com/office/drawing/2014/main" id="{0A1DC9EE-D26D-4905-955C-EF2204B55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0664" y="1649413"/>
                <a:ext cx="457200" cy="125412"/>
              </a:xfrm>
              <a:custGeom>
                <a:avLst/>
                <a:gdLst>
                  <a:gd name="T0" fmla="*/ 0 w 191"/>
                  <a:gd name="T1" fmla="*/ 0 h 52"/>
                  <a:gd name="T2" fmla="*/ 0 w 191"/>
                  <a:gd name="T3" fmla="*/ 0 h 52"/>
                  <a:gd name="T4" fmla="*/ 191 w 191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1" h="52">
                    <a:moveTo>
                      <a:pt x="0" y="0"/>
                    </a:moveTo>
                    <a:lnTo>
                      <a:pt x="0" y="0"/>
                    </a:lnTo>
                    <a:cubicBezTo>
                      <a:pt x="69" y="2"/>
                      <a:pt x="134" y="20"/>
                      <a:pt x="191" y="52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44">
                <a:extLst>
                  <a:ext uri="{FF2B5EF4-FFF2-40B4-BE49-F238E27FC236}">
                    <a16:creationId xmlns:a16="http://schemas.microsoft.com/office/drawing/2014/main" id="{88EB62F4-0D37-4E9A-8319-BC3E4E68E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1689" y="1701800"/>
                <a:ext cx="333375" cy="192087"/>
              </a:xfrm>
              <a:custGeom>
                <a:avLst/>
                <a:gdLst>
                  <a:gd name="T0" fmla="*/ 0 w 139"/>
                  <a:gd name="T1" fmla="*/ 80 h 80"/>
                  <a:gd name="T2" fmla="*/ 0 w 139"/>
                  <a:gd name="T3" fmla="*/ 80 h 80"/>
                  <a:gd name="T4" fmla="*/ 139 w 139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" h="80">
                    <a:moveTo>
                      <a:pt x="0" y="80"/>
                    </a:moveTo>
                    <a:lnTo>
                      <a:pt x="0" y="80"/>
                    </a:lnTo>
                    <a:cubicBezTo>
                      <a:pt x="40" y="45"/>
                      <a:pt x="87" y="18"/>
                      <a:pt x="139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45">
                <a:extLst>
                  <a:ext uri="{FF2B5EF4-FFF2-40B4-BE49-F238E27FC236}">
                    <a16:creationId xmlns:a16="http://schemas.microsoft.com/office/drawing/2014/main" id="{FD48B6F0-E099-44F6-85EC-C84A179A6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7" y="2284413"/>
                <a:ext cx="984250" cy="1381125"/>
              </a:xfrm>
              <a:custGeom>
                <a:avLst/>
                <a:gdLst>
                  <a:gd name="T0" fmla="*/ 410 w 410"/>
                  <a:gd name="T1" fmla="*/ 575 h 575"/>
                  <a:gd name="T2" fmla="*/ 410 w 410"/>
                  <a:gd name="T3" fmla="*/ 575 h 575"/>
                  <a:gd name="T4" fmla="*/ 87 w 410"/>
                  <a:gd name="T5" fmla="*/ 408 h 575"/>
                  <a:gd name="T6" fmla="*/ 3 w 410"/>
                  <a:gd name="T7" fmla="*/ 143 h 575"/>
                  <a:gd name="T8" fmla="*/ 32 w 410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75">
                    <a:moveTo>
                      <a:pt x="410" y="575"/>
                    </a:moveTo>
                    <a:lnTo>
                      <a:pt x="410" y="575"/>
                    </a:lnTo>
                    <a:cubicBezTo>
                      <a:pt x="277" y="571"/>
                      <a:pt x="161" y="506"/>
                      <a:pt x="87" y="408"/>
                    </a:cubicBezTo>
                    <a:cubicBezTo>
                      <a:pt x="31" y="334"/>
                      <a:pt x="0" y="242"/>
                      <a:pt x="3" y="143"/>
                    </a:cubicBezTo>
                    <a:cubicBezTo>
                      <a:pt x="4" y="93"/>
                      <a:pt x="14" y="45"/>
                      <a:pt x="3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979CC1D-7D0C-4525-8AB1-68C4E818F2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208" y="2528950"/>
              <a:ext cx="708862" cy="709536"/>
              <a:chOff x="1693967" y="3962667"/>
              <a:chExt cx="1330116" cy="1331380"/>
            </a:xfrm>
          </p:grpSpPr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724D9698-387A-4734-A854-DE4FAED71A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93967" y="3962667"/>
                <a:ext cx="1330116" cy="1331380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121BFB12-A2C8-4013-90FC-37862906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5064" y="4433420"/>
                <a:ext cx="57502" cy="279925"/>
              </a:xfrm>
              <a:custGeom>
                <a:avLst/>
                <a:gdLst>
                  <a:gd name="T0" fmla="*/ 0 w 60"/>
                  <a:gd name="T1" fmla="*/ 0 h 293"/>
                  <a:gd name="T2" fmla="*/ 0 w 60"/>
                  <a:gd name="T3" fmla="*/ 0 h 293"/>
                  <a:gd name="T4" fmla="*/ 60 w 60"/>
                  <a:gd name="T5" fmla="*/ 203 h 293"/>
                  <a:gd name="T6" fmla="*/ 49 w 60"/>
                  <a:gd name="T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93">
                    <a:moveTo>
                      <a:pt x="0" y="0"/>
                    </a:moveTo>
                    <a:lnTo>
                      <a:pt x="0" y="0"/>
                    </a:lnTo>
                    <a:cubicBezTo>
                      <a:pt x="38" y="58"/>
                      <a:pt x="60" y="128"/>
                      <a:pt x="60" y="203"/>
                    </a:cubicBezTo>
                    <a:cubicBezTo>
                      <a:pt x="60" y="234"/>
                      <a:pt x="56" y="264"/>
                      <a:pt x="49" y="2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ED7CA1B6-2C66-47B8-8ABE-BABEEB6ED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271026"/>
                <a:ext cx="207890" cy="66980"/>
              </a:xfrm>
              <a:custGeom>
                <a:avLst/>
                <a:gdLst>
                  <a:gd name="T0" fmla="*/ 0 w 218"/>
                  <a:gd name="T1" fmla="*/ 0 h 70"/>
                  <a:gd name="T2" fmla="*/ 0 w 218"/>
                  <a:gd name="T3" fmla="*/ 0 h 70"/>
                  <a:gd name="T4" fmla="*/ 147 w 218"/>
                  <a:gd name="T5" fmla="*/ 30 h 70"/>
                  <a:gd name="T6" fmla="*/ 218 w 21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70">
                    <a:moveTo>
                      <a:pt x="0" y="0"/>
                    </a:moveTo>
                    <a:lnTo>
                      <a:pt x="0" y="0"/>
                    </a:lnTo>
                    <a:cubicBezTo>
                      <a:pt x="52" y="0"/>
                      <a:pt x="102" y="11"/>
                      <a:pt x="147" y="30"/>
                    </a:cubicBezTo>
                    <a:cubicBezTo>
                      <a:pt x="172" y="41"/>
                      <a:pt x="196" y="54"/>
                      <a:pt x="218" y="7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7B600ED5-325A-4B7F-BE54-1D98AD243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017" y="4310202"/>
                <a:ext cx="69507" cy="47391"/>
              </a:xfrm>
              <a:custGeom>
                <a:avLst/>
                <a:gdLst>
                  <a:gd name="T0" fmla="*/ 0 w 73"/>
                  <a:gd name="T1" fmla="*/ 50 h 50"/>
                  <a:gd name="T2" fmla="*/ 0 w 73"/>
                  <a:gd name="T3" fmla="*/ 50 h 50"/>
                  <a:gd name="T4" fmla="*/ 73 w 73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0">
                    <a:moveTo>
                      <a:pt x="0" y="50"/>
                    </a:moveTo>
                    <a:lnTo>
                      <a:pt x="0" y="50"/>
                    </a:lnTo>
                    <a:cubicBezTo>
                      <a:pt x="22" y="30"/>
                      <a:pt x="47" y="13"/>
                      <a:pt x="73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0E60265F-8902-438A-86F7-37DC8E4A4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015" y="4459327"/>
                <a:ext cx="33490" cy="88464"/>
              </a:xfrm>
              <a:custGeom>
                <a:avLst/>
                <a:gdLst>
                  <a:gd name="T0" fmla="*/ 0 w 35"/>
                  <a:gd name="T1" fmla="*/ 93 h 93"/>
                  <a:gd name="T2" fmla="*/ 0 w 35"/>
                  <a:gd name="T3" fmla="*/ 93 h 93"/>
                  <a:gd name="T4" fmla="*/ 35 w 35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93">
                    <a:moveTo>
                      <a:pt x="0" y="93"/>
                    </a:moveTo>
                    <a:lnTo>
                      <a:pt x="0" y="93"/>
                    </a:lnTo>
                    <a:cubicBezTo>
                      <a:pt x="7" y="60"/>
                      <a:pt x="19" y="29"/>
                      <a:pt x="35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77131515-70B4-4E6A-B45B-F288D09B0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536" y="4627408"/>
                <a:ext cx="11374" cy="87832"/>
              </a:xfrm>
              <a:custGeom>
                <a:avLst/>
                <a:gdLst>
                  <a:gd name="T0" fmla="*/ 12 w 12"/>
                  <a:gd name="T1" fmla="*/ 92 h 92"/>
                  <a:gd name="T2" fmla="*/ 12 w 12"/>
                  <a:gd name="T3" fmla="*/ 92 h 92"/>
                  <a:gd name="T4" fmla="*/ 0 w 12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2">
                    <a:moveTo>
                      <a:pt x="12" y="92"/>
                    </a:moveTo>
                    <a:lnTo>
                      <a:pt x="12" y="92"/>
                    </a:lnTo>
                    <a:cubicBezTo>
                      <a:pt x="4" y="63"/>
                      <a:pt x="0" y="3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1DB67517-02C4-4607-A938-66D79F91D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295" y="4804336"/>
                <a:ext cx="147229" cy="140278"/>
              </a:xfrm>
              <a:custGeom>
                <a:avLst/>
                <a:gdLst>
                  <a:gd name="T0" fmla="*/ 154 w 154"/>
                  <a:gd name="T1" fmla="*/ 147 h 147"/>
                  <a:gd name="T2" fmla="*/ 154 w 154"/>
                  <a:gd name="T3" fmla="*/ 147 h 147"/>
                  <a:gd name="T4" fmla="*/ 0 w 154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147">
                    <a:moveTo>
                      <a:pt x="154" y="147"/>
                    </a:moveTo>
                    <a:lnTo>
                      <a:pt x="154" y="147"/>
                    </a:lnTo>
                    <a:cubicBezTo>
                      <a:pt x="89" y="114"/>
                      <a:pt x="36" y="6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FBCC799-B10A-41D4-AF0C-13032C074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799281"/>
                <a:ext cx="312151" cy="185774"/>
              </a:xfrm>
              <a:custGeom>
                <a:avLst/>
                <a:gdLst>
                  <a:gd name="T0" fmla="*/ 327 w 327"/>
                  <a:gd name="T1" fmla="*/ 0 h 194"/>
                  <a:gd name="T2" fmla="*/ 327 w 327"/>
                  <a:gd name="T3" fmla="*/ 0 h 194"/>
                  <a:gd name="T4" fmla="*/ 273 w 327"/>
                  <a:gd name="T5" fmla="*/ 74 h 194"/>
                  <a:gd name="T6" fmla="*/ 185 w 327"/>
                  <a:gd name="T7" fmla="*/ 144 h 194"/>
                  <a:gd name="T8" fmla="*/ 0 w 32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194">
                    <a:moveTo>
                      <a:pt x="327" y="0"/>
                    </a:moveTo>
                    <a:lnTo>
                      <a:pt x="327" y="0"/>
                    </a:lnTo>
                    <a:cubicBezTo>
                      <a:pt x="312" y="27"/>
                      <a:pt x="294" y="52"/>
                      <a:pt x="273" y="74"/>
                    </a:cubicBezTo>
                    <a:cubicBezTo>
                      <a:pt x="248" y="102"/>
                      <a:pt x="218" y="125"/>
                      <a:pt x="185" y="144"/>
                    </a:cubicBezTo>
                    <a:cubicBezTo>
                      <a:pt x="130" y="176"/>
                      <a:pt x="67" y="194"/>
                      <a:pt x="0" y="19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9B8A3CD0-EE32-4144-9329-60FF088D1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577" y="4226794"/>
                <a:ext cx="306464" cy="89095"/>
              </a:xfrm>
              <a:custGeom>
                <a:avLst/>
                <a:gdLst>
                  <a:gd name="T0" fmla="*/ 0 w 321"/>
                  <a:gd name="T1" fmla="*/ 3 h 93"/>
                  <a:gd name="T2" fmla="*/ 0 w 321"/>
                  <a:gd name="T3" fmla="*/ 3 h 93"/>
                  <a:gd name="T4" fmla="*/ 58 w 321"/>
                  <a:gd name="T5" fmla="*/ 0 h 93"/>
                  <a:gd name="T6" fmla="*/ 321 w 321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93">
                    <a:moveTo>
                      <a:pt x="0" y="3"/>
                    </a:moveTo>
                    <a:lnTo>
                      <a:pt x="0" y="3"/>
                    </a:lnTo>
                    <a:cubicBezTo>
                      <a:pt x="19" y="1"/>
                      <a:pt x="38" y="0"/>
                      <a:pt x="58" y="0"/>
                    </a:cubicBezTo>
                    <a:cubicBezTo>
                      <a:pt x="158" y="0"/>
                      <a:pt x="249" y="34"/>
                      <a:pt x="321" y="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8DBAF52A-56AF-4D11-B258-0DC869932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936" y="4444162"/>
                <a:ext cx="43600" cy="183246"/>
              </a:xfrm>
              <a:custGeom>
                <a:avLst/>
                <a:gdLst>
                  <a:gd name="T0" fmla="*/ 0 w 46"/>
                  <a:gd name="T1" fmla="*/ 192 h 192"/>
                  <a:gd name="T2" fmla="*/ 0 w 46"/>
                  <a:gd name="T3" fmla="*/ 192 h 192"/>
                  <a:gd name="T4" fmla="*/ 46 w 4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192">
                    <a:moveTo>
                      <a:pt x="0" y="192"/>
                    </a:moveTo>
                    <a:lnTo>
                      <a:pt x="0" y="192"/>
                    </a:lnTo>
                    <a:cubicBezTo>
                      <a:pt x="0" y="123"/>
                      <a:pt x="17" y="58"/>
                      <a:pt x="46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44A62252-AD36-4E1C-9003-7D38C3515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12" y="4768950"/>
                <a:ext cx="80249" cy="130168"/>
              </a:xfrm>
              <a:custGeom>
                <a:avLst/>
                <a:gdLst>
                  <a:gd name="T0" fmla="*/ 84 w 84"/>
                  <a:gd name="T1" fmla="*/ 136 h 136"/>
                  <a:gd name="T2" fmla="*/ 84 w 84"/>
                  <a:gd name="T3" fmla="*/ 136 h 136"/>
                  <a:gd name="T4" fmla="*/ 0 w 84"/>
                  <a:gd name="T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136">
                    <a:moveTo>
                      <a:pt x="84" y="136"/>
                    </a:moveTo>
                    <a:lnTo>
                      <a:pt x="84" y="136"/>
                    </a:lnTo>
                    <a:cubicBezTo>
                      <a:pt x="48" y="97"/>
                      <a:pt x="19" y="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A1F4D111-BACE-4CF8-8141-7C4B3E0CF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8432" y="4494713"/>
                <a:ext cx="537733" cy="534574"/>
              </a:xfrm>
              <a:custGeom>
                <a:avLst/>
                <a:gdLst>
                  <a:gd name="T0" fmla="*/ 539 w 563"/>
                  <a:gd name="T1" fmla="*/ 0 h 559"/>
                  <a:gd name="T2" fmla="*/ 539 w 563"/>
                  <a:gd name="T3" fmla="*/ 0 h 559"/>
                  <a:gd name="T4" fmla="*/ 563 w 563"/>
                  <a:gd name="T5" fmla="*/ 139 h 559"/>
                  <a:gd name="T6" fmla="*/ 406 w 563"/>
                  <a:gd name="T7" fmla="*/ 467 h 559"/>
                  <a:gd name="T8" fmla="*/ 144 w 563"/>
                  <a:gd name="T9" fmla="*/ 559 h 559"/>
                  <a:gd name="T10" fmla="*/ 0 w 563"/>
                  <a:gd name="T11" fmla="*/ 534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3" h="559">
                    <a:moveTo>
                      <a:pt x="539" y="0"/>
                    </a:moveTo>
                    <a:lnTo>
                      <a:pt x="539" y="0"/>
                    </a:lnTo>
                    <a:cubicBezTo>
                      <a:pt x="555" y="43"/>
                      <a:pt x="563" y="90"/>
                      <a:pt x="563" y="139"/>
                    </a:cubicBezTo>
                    <a:cubicBezTo>
                      <a:pt x="563" y="272"/>
                      <a:pt x="502" y="390"/>
                      <a:pt x="406" y="467"/>
                    </a:cubicBezTo>
                    <a:cubicBezTo>
                      <a:pt x="334" y="524"/>
                      <a:pt x="243" y="559"/>
                      <a:pt x="144" y="559"/>
                    </a:cubicBezTo>
                    <a:cubicBezTo>
                      <a:pt x="93" y="559"/>
                      <a:pt x="45" y="550"/>
                      <a:pt x="0" y="53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61">
                <a:extLst>
                  <a:ext uri="{FF2B5EF4-FFF2-40B4-BE49-F238E27FC236}">
                    <a16:creationId xmlns:a16="http://schemas.microsoft.com/office/drawing/2014/main" id="{02C53FCD-9059-4443-AFE0-4B7A866CC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1551" y="4627408"/>
                <a:ext cx="140910" cy="0"/>
              </a:xfrm>
              <a:custGeom>
                <a:avLst/>
                <a:gdLst>
                  <a:gd name="T0" fmla="*/ 0 w 147"/>
                  <a:gd name="T1" fmla="*/ 0 w 147"/>
                  <a:gd name="T2" fmla="*/ 53 w 147"/>
                  <a:gd name="T3" fmla="*/ 93 w 147"/>
                  <a:gd name="T4" fmla="*/ 93 w 147"/>
                  <a:gd name="T5" fmla="*/ 147 w 1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7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7" y="0"/>
                    </a:ln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C8DF34E-4CD7-4586-BDA8-C99F3B885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871" y="3261018"/>
              <a:ext cx="709538" cy="709536"/>
              <a:chOff x="3333752" y="985839"/>
              <a:chExt cx="3344864" cy="3344862"/>
            </a:xfrm>
          </p:grpSpPr>
          <p:sp>
            <p:nvSpPr>
              <p:cNvPr id="118" name="Freeform 8">
                <a:extLst>
                  <a:ext uri="{FF2B5EF4-FFF2-40B4-BE49-F238E27FC236}">
                    <a16:creationId xmlns:a16="http://schemas.microsoft.com/office/drawing/2014/main" id="{20778229-3051-473C-8FA8-94B6CDFEA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752" y="985839"/>
                <a:ext cx="3344864" cy="3344862"/>
              </a:xfrm>
              <a:custGeom>
                <a:avLst/>
                <a:gdLst>
                  <a:gd name="T0" fmla="*/ 954 w 1393"/>
                  <a:gd name="T1" fmla="*/ 483 h 1392"/>
                  <a:gd name="T2" fmla="*/ 954 w 1393"/>
                  <a:gd name="T3" fmla="*/ 483 h 1392"/>
                  <a:gd name="T4" fmla="*/ 697 w 1393"/>
                  <a:gd name="T5" fmla="*/ 0 h 1392"/>
                  <a:gd name="T6" fmla="*/ 696 w 1393"/>
                  <a:gd name="T7" fmla="*/ 0 h 1392"/>
                  <a:gd name="T8" fmla="*/ 439 w 1393"/>
                  <a:gd name="T9" fmla="*/ 483 h 1392"/>
                  <a:gd name="T10" fmla="*/ 0 w 1393"/>
                  <a:gd name="T11" fmla="*/ 695 h 1392"/>
                  <a:gd name="T12" fmla="*/ 1 w 1393"/>
                  <a:gd name="T13" fmla="*/ 695 h 1392"/>
                  <a:gd name="T14" fmla="*/ 439 w 1393"/>
                  <a:gd name="T15" fmla="*/ 908 h 1392"/>
                  <a:gd name="T16" fmla="*/ 696 w 1393"/>
                  <a:gd name="T17" fmla="*/ 1392 h 1392"/>
                  <a:gd name="T18" fmla="*/ 696 w 1393"/>
                  <a:gd name="T19" fmla="*/ 1392 h 1392"/>
                  <a:gd name="T20" fmla="*/ 954 w 1393"/>
                  <a:gd name="T21" fmla="*/ 908 h 1392"/>
                  <a:gd name="T22" fmla="*/ 1392 w 1393"/>
                  <a:gd name="T23" fmla="*/ 695 h 1392"/>
                  <a:gd name="T24" fmla="*/ 1393 w 1393"/>
                  <a:gd name="T25" fmla="*/ 695 h 1392"/>
                  <a:gd name="T26" fmla="*/ 954 w 1393"/>
                  <a:gd name="T27" fmla="*/ 483 h 1392"/>
                  <a:gd name="T28" fmla="*/ 696 w 1393"/>
                  <a:gd name="T29" fmla="*/ 1198 h 1392"/>
                  <a:gd name="T30" fmla="*/ 696 w 1393"/>
                  <a:gd name="T31" fmla="*/ 1198 h 1392"/>
                  <a:gd name="T32" fmla="*/ 696 w 1393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3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7" y="0"/>
                      <a:pt x="697" y="0"/>
                    </a:cubicBezTo>
                    <a:lnTo>
                      <a:pt x="696" y="0"/>
                    </a:lnTo>
                    <a:cubicBezTo>
                      <a:pt x="696" y="0"/>
                      <a:pt x="658" y="296"/>
                      <a:pt x="439" y="483"/>
                    </a:cubicBezTo>
                    <a:cubicBezTo>
                      <a:pt x="439" y="483"/>
                      <a:pt x="279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9" y="908"/>
                      <a:pt x="439" y="908"/>
                    </a:cubicBezTo>
                    <a:cubicBezTo>
                      <a:pt x="658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6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3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AF60077-9835-4E8F-B1BA-11A825791599}"/>
                  </a:ext>
                </a:extLst>
              </p:cNvPr>
              <p:cNvGrpSpPr/>
              <p:nvPr/>
            </p:nvGrpSpPr>
            <p:grpSpPr>
              <a:xfrm>
                <a:off x="3879851" y="1671638"/>
                <a:ext cx="2587625" cy="1970087"/>
                <a:chOff x="3879851" y="1671638"/>
                <a:chExt cx="2587625" cy="1970087"/>
              </a:xfrm>
            </p:grpSpPr>
            <p:sp>
              <p:nvSpPr>
                <p:cNvPr id="120" name="Freeform 11">
                  <a:extLst>
                    <a:ext uri="{FF2B5EF4-FFF2-40B4-BE49-F238E27FC236}">
                      <a16:creationId xmlns:a16="http://schemas.microsoft.com/office/drawing/2014/main" id="{1222A029-6993-4B7C-8144-1F55E2487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2576" y="1789113"/>
                  <a:ext cx="134938" cy="0"/>
                </a:xfrm>
                <a:custGeom>
                  <a:avLst/>
                  <a:gdLst>
                    <a:gd name="T0" fmla="*/ 56 w 56"/>
                    <a:gd name="T1" fmla="*/ 56 w 56"/>
                    <a:gd name="T2" fmla="*/ 0 w 5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2">
                  <a:extLst>
                    <a:ext uri="{FF2B5EF4-FFF2-40B4-BE49-F238E27FC236}">
                      <a16:creationId xmlns:a16="http://schemas.microsoft.com/office/drawing/2014/main" id="{69FCDA4C-3188-4667-9FE5-F096A3D62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514" y="2009775"/>
                  <a:ext cx="271463" cy="471487"/>
                </a:xfrm>
                <a:custGeom>
                  <a:avLst/>
                  <a:gdLst>
                    <a:gd name="T0" fmla="*/ 113 w 113"/>
                    <a:gd name="T1" fmla="*/ 196 h 196"/>
                    <a:gd name="T2" fmla="*/ 113 w 113"/>
                    <a:gd name="T3" fmla="*/ 196 h 196"/>
                    <a:gd name="T4" fmla="*/ 0 w 113"/>
                    <a:gd name="T5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196">
                      <a:moveTo>
                        <a:pt x="113" y="196"/>
                      </a:moveTo>
                      <a:lnTo>
                        <a:pt x="113" y="19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3">
                  <a:extLst>
                    <a:ext uri="{FF2B5EF4-FFF2-40B4-BE49-F238E27FC236}">
                      <a16:creationId xmlns:a16="http://schemas.microsoft.com/office/drawing/2014/main" id="{C6D691A7-3B81-47AD-9E84-31BE18C157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2464" y="2828925"/>
                  <a:ext cx="165100" cy="285750"/>
                </a:xfrm>
                <a:custGeom>
                  <a:avLst/>
                  <a:gdLst>
                    <a:gd name="T0" fmla="*/ 0 w 69"/>
                    <a:gd name="T1" fmla="*/ 119 h 119"/>
                    <a:gd name="T2" fmla="*/ 0 w 69"/>
                    <a:gd name="T3" fmla="*/ 119 h 119"/>
                    <a:gd name="T4" fmla="*/ 69 w 69"/>
                    <a:gd name="T5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" h="119">
                      <a:moveTo>
                        <a:pt x="0" y="119"/>
                      </a:moveTo>
                      <a:lnTo>
                        <a:pt x="0" y="119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4">
                  <a:extLst>
                    <a:ext uri="{FF2B5EF4-FFF2-40B4-BE49-F238E27FC236}">
                      <a16:creationId xmlns:a16="http://schemas.microsoft.com/office/drawing/2014/main" id="{31D7C640-6F96-4108-9137-F7E354E7D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1764" y="3321050"/>
                  <a:ext cx="400050" cy="201612"/>
                </a:xfrm>
                <a:custGeom>
                  <a:avLst/>
                  <a:gdLst>
                    <a:gd name="T0" fmla="*/ 0 w 167"/>
                    <a:gd name="T1" fmla="*/ 84 h 84"/>
                    <a:gd name="T2" fmla="*/ 0 w 167"/>
                    <a:gd name="T3" fmla="*/ 84 h 84"/>
                    <a:gd name="T4" fmla="*/ 83 w 167"/>
                    <a:gd name="T5" fmla="*/ 84 h 84"/>
                    <a:gd name="T6" fmla="*/ 137 w 167"/>
                    <a:gd name="T7" fmla="*/ 53 h 84"/>
                    <a:gd name="T8" fmla="*/ 167 w 167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7" h="84">
                      <a:moveTo>
                        <a:pt x="0" y="84"/>
                      </a:moveTo>
                      <a:lnTo>
                        <a:pt x="0" y="84"/>
                      </a:lnTo>
                      <a:lnTo>
                        <a:pt x="83" y="84"/>
                      </a:lnTo>
                      <a:cubicBezTo>
                        <a:pt x="105" y="84"/>
                        <a:pt x="126" y="72"/>
                        <a:pt x="137" y="53"/>
                      </a:cubicBezTo>
                      <a:lnTo>
                        <a:pt x="167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5">
                  <a:extLst>
                    <a:ext uri="{FF2B5EF4-FFF2-40B4-BE49-F238E27FC236}">
                      <a16:creationId xmlns:a16="http://schemas.microsoft.com/office/drawing/2014/main" id="{DE3CF7D0-089D-419A-A7A5-D49B6DDA7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864" y="3522663"/>
                  <a:ext cx="165100" cy="0"/>
                </a:xfrm>
                <a:custGeom>
                  <a:avLst/>
                  <a:gdLst>
                    <a:gd name="T0" fmla="*/ 0 w 69"/>
                    <a:gd name="T1" fmla="*/ 0 w 69"/>
                    <a:gd name="T2" fmla="*/ 69 w 6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6">
                  <a:extLst>
                    <a:ext uri="{FF2B5EF4-FFF2-40B4-BE49-F238E27FC236}">
                      <a16:creationId xmlns:a16="http://schemas.microsoft.com/office/drawing/2014/main" id="{A136F24A-15C3-4783-AEC6-CA34EF77C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476" y="3419475"/>
                  <a:ext cx="246063" cy="103187"/>
                </a:xfrm>
                <a:custGeom>
                  <a:avLst/>
                  <a:gdLst>
                    <a:gd name="T0" fmla="*/ 0 w 102"/>
                    <a:gd name="T1" fmla="*/ 0 h 43"/>
                    <a:gd name="T2" fmla="*/ 0 w 102"/>
                    <a:gd name="T3" fmla="*/ 0 h 43"/>
                    <a:gd name="T4" fmla="*/ 6 w 102"/>
                    <a:gd name="T5" fmla="*/ 10 h 43"/>
                    <a:gd name="T6" fmla="*/ 63 w 102"/>
                    <a:gd name="T7" fmla="*/ 43 h 43"/>
                    <a:gd name="T8" fmla="*/ 102 w 102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0"/>
                      </a:lnTo>
                      <a:cubicBezTo>
                        <a:pt x="18" y="31"/>
                        <a:pt x="40" y="43"/>
                        <a:pt x="63" y="43"/>
                      </a:cubicBezTo>
                      <a:lnTo>
                        <a:pt x="102" y="43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7">
                  <a:extLst>
                    <a:ext uri="{FF2B5EF4-FFF2-40B4-BE49-F238E27FC236}">
                      <a16:creationId xmlns:a16="http://schemas.microsoft.com/office/drawing/2014/main" id="{56116D7D-8632-4A4A-8B66-D554CB2DC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4" y="3001963"/>
                  <a:ext cx="93663" cy="160337"/>
                </a:xfrm>
                <a:custGeom>
                  <a:avLst/>
                  <a:gdLst>
                    <a:gd name="T0" fmla="*/ 0 w 39"/>
                    <a:gd name="T1" fmla="*/ 0 h 67"/>
                    <a:gd name="T2" fmla="*/ 0 w 39"/>
                    <a:gd name="T3" fmla="*/ 0 h 67"/>
                    <a:gd name="T4" fmla="*/ 39 w 39"/>
                    <a:gd name="T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6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" y="67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190056FA-D2F7-4447-91CA-1BDC8B9A9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326" y="2655888"/>
                  <a:ext cx="65088" cy="115887"/>
                </a:xfrm>
                <a:custGeom>
                  <a:avLst/>
                  <a:gdLst>
                    <a:gd name="T0" fmla="*/ 0 w 27"/>
                    <a:gd name="T1" fmla="*/ 0 h 48"/>
                    <a:gd name="T2" fmla="*/ 0 w 27"/>
                    <a:gd name="T3" fmla="*/ 0 h 48"/>
                    <a:gd name="T4" fmla="*/ 27 w 27"/>
                    <a:gd name="T5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4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7" y="48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AE4657C0-D06E-4344-992B-E8F6845BB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1664" y="1789113"/>
                  <a:ext cx="706438" cy="149225"/>
                </a:xfrm>
                <a:custGeom>
                  <a:avLst/>
                  <a:gdLst>
                    <a:gd name="T0" fmla="*/ 294 w 294"/>
                    <a:gd name="T1" fmla="*/ 0 h 62"/>
                    <a:gd name="T2" fmla="*/ 294 w 294"/>
                    <a:gd name="T3" fmla="*/ 0 h 62"/>
                    <a:gd name="T4" fmla="*/ 77 w 294"/>
                    <a:gd name="T5" fmla="*/ 0 h 62"/>
                    <a:gd name="T6" fmla="*/ 14 w 294"/>
                    <a:gd name="T7" fmla="*/ 37 h 62"/>
                    <a:gd name="T8" fmla="*/ 0 w 294"/>
                    <a:gd name="T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4" h="62"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77" y="0"/>
                      </a:lnTo>
                      <a:cubicBezTo>
                        <a:pt x="51" y="0"/>
                        <a:pt x="27" y="14"/>
                        <a:pt x="14" y="37"/>
                      </a:cubicBezTo>
                      <a:lnTo>
                        <a:pt x="0" y="62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D6A464CF-1DE9-4912-B46F-27D8C4C8E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151" y="1671638"/>
                  <a:ext cx="835025" cy="1970087"/>
                </a:xfrm>
                <a:custGeom>
                  <a:avLst/>
                  <a:gdLst>
                    <a:gd name="T0" fmla="*/ 125 w 348"/>
                    <a:gd name="T1" fmla="*/ 820 h 820"/>
                    <a:gd name="T2" fmla="*/ 125 w 348"/>
                    <a:gd name="T3" fmla="*/ 820 h 820"/>
                    <a:gd name="T4" fmla="*/ 324 w 348"/>
                    <a:gd name="T5" fmla="*/ 476 h 820"/>
                    <a:gd name="T6" fmla="*/ 324 w 348"/>
                    <a:gd name="T7" fmla="*/ 345 h 820"/>
                    <a:gd name="T8" fmla="*/ 152 w 348"/>
                    <a:gd name="T9" fmla="*/ 46 h 820"/>
                    <a:gd name="T10" fmla="*/ 72 w 348"/>
                    <a:gd name="T11" fmla="*/ 0 h 820"/>
                    <a:gd name="T12" fmla="*/ 0 w 348"/>
                    <a:gd name="T13" fmla="*/ 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" h="820">
                      <a:moveTo>
                        <a:pt x="125" y="820"/>
                      </a:moveTo>
                      <a:lnTo>
                        <a:pt x="125" y="820"/>
                      </a:lnTo>
                      <a:lnTo>
                        <a:pt x="324" y="476"/>
                      </a:lnTo>
                      <a:cubicBezTo>
                        <a:pt x="348" y="435"/>
                        <a:pt x="348" y="385"/>
                        <a:pt x="324" y="345"/>
                      </a:cubicBezTo>
                      <a:lnTo>
                        <a:pt x="152" y="46"/>
                      </a:lnTo>
                      <a:cubicBezTo>
                        <a:pt x="135" y="18"/>
                        <a:pt x="105" y="0"/>
                        <a:pt x="72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21">
                  <a:extLst>
                    <a:ext uri="{FF2B5EF4-FFF2-40B4-BE49-F238E27FC236}">
                      <a16:creationId xmlns:a16="http://schemas.microsoft.com/office/drawing/2014/main" id="{D909EDCE-F84A-4C6A-A1F5-F3D5D58B0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0814" y="2828925"/>
                  <a:ext cx="146050" cy="254000"/>
                </a:xfrm>
                <a:custGeom>
                  <a:avLst/>
                  <a:gdLst>
                    <a:gd name="T0" fmla="*/ 0 w 61"/>
                    <a:gd name="T1" fmla="*/ 0 h 106"/>
                    <a:gd name="T2" fmla="*/ 0 w 61"/>
                    <a:gd name="T3" fmla="*/ 0 h 106"/>
                    <a:gd name="T4" fmla="*/ 61 w 61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1" h="1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1" y="106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22">
                  <a:extLst>
                    <a:ext uri="{FF2B5EF4-FFF2-40B4-BE49-F238E27FC236}">
                      <a16:creationId xmlns:a16="http://schemas.microsoft.com/office/drawing/2014/main" id="{A3A3B414-4438-4CAF-BAA4-7516FF530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851" y="1671638"/>
                  <a:ext cx="549275" cy="1157287"/>
                </a:xfrm>
                <a:custGeom>
                  <a:avLst/>
                  <a:gdLst>
                    <a:gd name="T0" fmla="*/ 229 w 229"/>
                    <a:gd name="T1" fmla="*/ 0 h 482"/>
                    <a:gd name="T2" fmla="*/ 229 w 229"/>
                    <a:gd name="T3" fmla="*/ 0 h 482"/>
                    <a:gd name="T4" fmla="*/ 107 w 229"/>
                    <a:gd name="T5" fmla="*/ 211 h 482"/>
                    <a:gd name="T6" fmla="*/ 34 w 229"/>
                    <a:gd name="T7" fmla="*/ 337 h 482"/>
                    <a:gd name="T8" fmla="*/ 34 w 229"/>
                    <a:gd name="T9" fmla="*/ 482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482">
                      <a:moveTo>
                        <a:pt x="229" y="0"/>
                      </a:moveTo>
                      <a:lnTo>
                        <a:pt x="229" y="0"/>
                      </a:lnTo>
                      <a:lnTo>
                        <a:pt x="107" y="211"/>
                      </a:lnTo>
                      <a:lnTo>
                        <a:pt x="34" y="337"/>
                      </a:lnTo>
                      <a:cubicBezTo>
                        <a:pt x="0" y="393"/>
                        <a:pt x="7" y="436"/>
                        <a:pt x="34" y="482"/>
                      </a:cubicBez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23">
                  <a:extLst>
                    <a:ext uri="{FF2B5EF4-FFF2-40B4-BE49-F238E27FC236}">
                      <a16:creationId xmlns:a16="http://schemas.microsoft.com/office/drawing/2014/main" id="{5100A1D5-ACA7-45F0-8E9D-E9DC7360B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564" y="1671638"/>
                  <a:ext cx="288925" cy="0"/>
                </a:xfrm>
                <a:custGeom>
                  <a:avLst/>
                  <a:gdLst>
                    <a:gd name="T0" fmla="*/ 120 w 120"/>
                    <a:gd name="T1" fmla="*/ 120 w 120"/>
                    <a:gd name="T2" fmla="*/ 0 w 12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2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60">
                  <a:extLst>
                    <a:ext uri="{FF2B5EF4-FFF2-40B4-BE49-F238E27FC236}">
                      <a16:creationId xmlns:a16="http://schemas.microsoft.com/office/drawing/2014/main" id="{5C5F31A2-C656-453F-B7B0-C390C1692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3305175"/>
                  <a:ext cx="538163" cy="336550"/>
                </a:xfrm>
                <a:custGeom>
                  <a:avLst/>
                  <a:gdLst>
                    <a:gd name="T0" fmla="*/ 0 w 224"/>
                    <a:gd name="T1" fmla="*/ 0 h 140"/>
                    <a:gd name="T2" fmla="*/ 0 w 224"/>
                    <a:gd name="T3" fmla="*/ 0 h 140"/>
                    <a:gd name="T4" fmla="*/ 29 w 224"/>
                    <a:gd name="T5" fmla="*/ 51 h 140"/>
                    <a:gd name="T6" fmla="*/ 38 w 224"/>
                    <a:gd name="T7" fmla="*/ 67 h 140"/>
                    <a:gd name="T8" fmla="*/ 164 w 224"/>
                    <a:gd name="T9" fmla="*/ 140 h 140"/>
                    <a:gd name="T10" fmla="*/ 173 w 224"/>
                    <a:gd name="T11" fmla="*/ 140 h 140"/>
                    <a:gd name="T12" fmla="*/ 224 w 224"/>
                    <a:gd name="T13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1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" y="51"/>
                      </a:lnTo>
                      <a:lnTo>
                        <a:pt x="38" y="67"/>
                      </a:lnTo>
                      <a:cubicBezTo>
                        <a:pt x="69" y="125"/>
                        <a:pt x="110" y="140"/>
                        <a:pt x="164" y="140"/>
                      </a:cubicBezTo>
                      <a:lnTo>
                        <a:pt x="173" y="140"/>
                      </a:lnTo>
                      <a:lnTo>
                        <a:pt x="224" y="14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62">
                  <a:extLst>
                    <a:ext uri="{FF2B5EF4-FFF2-40B4-BE49-F238E27FC236}">
                      <a16:creationId xmlns:a16="http://schemas.microsoft.com/office/drawing/2014/main" id="{52D227E6-3CAD-4535-905D-065917261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8226" y="2655888"/>
                  <a:ext cx="349250" cy="0"/>
                </a:xfrm>
                <a:custGeom>
                  <a:avLst/>
                  <a:gdLst>
                    <a:gd name="T0" fmla="*/ 0 w 145"/>
                    <a:gd name="T1" fmla="*/ 0 w 145"/>
                    <a:gd name="T2" fmla="*/ 53 w 145"/>
                    <a:gd name="T3" fmla="*/ 93 w 145"/>
                    <a:gd name="T4" fmla="*/ 93 w 145"/>
                    <a:gd name="T5" fmla="*/ 145 w 14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14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3" y="0"/>
                      </a:lnTo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5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91A2069-3FD7-4A4C-B34A-32331D0171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207" y="3993087"/>
              <a:ext cx="708864" cy="709536"/>
              <a:chOff x="4572795" y="1097820"/>
              <a:chExt cx="3341688" cy="3344862"/>
            </a:xfrm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CB6A6F81-4CE9-4C6E-A16D-F9FF23C19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2795" y="1097820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5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0 w 1392"/>
                  <a:gd name="T13" fmla="*/ 695 h 1392"/>
                  <a:gd name="T14" fmla="*/ 438 w 1392"/>
                  <a:gd name="T15" fmla="*/ 908 h 1392"/>
                  <a:gd name="T16" fmla="*/ 695 w 1392"/>
                  <a:gd name="T17" fmla="*/ 1392 h 1392"/>
                  <a:gd name="T18" fmla="*/ 695 w 1392"/>
                  <a:gd name="T19" fmla="*/ 1392 h 1392"/>
                  <a:gd name="T20" fmla="*/ 953 w 1392"/>
                  <a:gd name="T21" fmla="*/ 908 h 1392"/>
                  <a:gd name="T22" fmla="*/ 1391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5 w 1392"/>
                  <a:gd name="T29" fmla="*/ 1198 h 1392"/>
                  <a:gd name="T30" fmla="*/ 695 w 1392"/>
                  <a:gd name="T31" fmla="*/ 1198 h 1392"/>
                  <a:gd name="T32" fmla="*/ 695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5" y="0"/>
                    </a:lnTo>
                    <a:cubicBezTo>
                      <a:pt x="695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0" y="695"/>
                    </a:lnTo>
                    <a:cubicBezTo>
                      <a:pt x="278" y="760"/>
                      <a:pt x="438" y="908"/>
                      <a:pt x="438" y="908"/>
                    </a:cubicBezTo>
                    <a:cubicBezTo>
                      <a:pt x="657" y="1095"/>
                      <a:pt x="695" y="1392"/>
                      <a:pt x="695" y="1392"/>
                    </a:cubicBezTo>
                    <a:lnTo>
                      <a:pt x="695" y="1392"/>
                    </a:lnTo>
                    <a:cubicBezTo>
                      <a:pt x="695" y="1392"/>
                      <a:pt x="735" y="1095"/>
                      <a:pt x="953" y="908"/>
                    </a:cubicBezTo>
                    <a:cubicBezTo>
                      <a:pt x="953" y="908"/>
                      <a:pt x="1113" y="760"/>
                      <a:pt x="1391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5" y="1198"/>
                    </a:moveTo>
                    <a:lnTo>
                      <a:pt x="695" y="1198"/>
                    </a:lnTo>
                    <a:lnTo>
                      <a:pt x="695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0F3CF71D-C19B-474F-B161-A4997FD99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2972657"/>
                <a:ext cx="0" cy="263525"/>
              </a:xfrm>
              <a:custGeom>
                <a:avLst/>
                <a:gdLst>
                  <a:gd name="T0" fmla="*/ 110 h 110"/>
                  <a:gd name="T1" fmla="*/ 110 h 110"/>
                  <a:gd name="T2" fmla="*/ 0 h 1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0">
                    <a:moveTo>
                      <a:pt x="0" y="110"/>
                    </a:moveTo>
                    <a:lnTo>
                      <a:pt x="0" y="11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7">
                <a:extLst>
                  <a:ext uri="{FF2B5EF4-FFF2-40B4-BE49-F238E27FC236}">
                    <a16:creationId xmlns:a16="http://schemas.microsoft.com/office/drawing/2014/main" id="{B0D1C410-37C8-4F0C-9830-43216A77E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3512407"/>
                <a:ext cx="0" cy="177800"/>
              </a:xfrm>
              <a:custGeom>
                <a:avLst/>
                <a:gdLst>
                  <a:gd name="T0" fmla="*/ 74 h 74"/>
                  <a:gd name="T1" fmla="*/ 74 h 74"/>
                  <a:gd name="T2" fmla="*/ 0 h 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4">
                    <a:moveTo>
                      <a:pt x="0" y="74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8">
                <a:extLst>
                  <a:ext uri="{FF2B5EF4-FFF2-40B4-BE49-F238E27FC236}">
                    <a16:creationId xmlns:a16="http://schemas.microsoft.com/office/drawing/2014/main" id="{EBA0CC54-E07F-4C23-98E9-2C8E795BA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1848707"/>
                <a:ext cx="0" cy="407987"/>
              </a:xfrm>
              <a:custGeom>
                <a:avLst/>
                <a:gdLst>
                  <a:gd name="T0" fmla="*/ 170 h 170"/>
                  <a:gd name="T1" fmla="*/ 170 h 170"/>
                  <a:gd name="T2" fmla="*/ 0 h 17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0">
                    <a:moveTo>
                      <a:pt x="0" y="170"/>
                    </a:move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9">
                <a:extLst>
                  <a:ext uri="{FF2B5EF4-FFF2-40B4-BE49-F238E27FC236}">
                    <a16:creationId xmlns:a16="http://schemas.microsoft.com/office/drawing/2014/main" id="{28CDFE2D-A557-415B-91FC-AD0E14345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2677382"/>
                <a:ext cx="0" cy="43180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50">
                <a:extLst>
                  <a:ext uri="{FF2B5EF4-FFF2-40B4-BE49-F238E27FC236}">
                    <a16:creationId xmlns:a16="http://schemas.microsoft.com/office/drawing/2014/main" id="{9E9ECB16-F9A3-407B-BA42-ABD7814B3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3474307"/>
                <a:ext cx="485775" cy="215900"/>
              </a:xfrm>
              <a:custGeom>
                <a:avLst/>
                <a:gdLst>
                  <a:gd name="T0" fmla="*/ 202 w 202"/>
                  <a:gd name="T1" fmla="*/ 90 h 90"/>
                  <a:gd name="T2" fmla="*/ 202 w 202"/>
                  <a:gd name="T3" fmla="*/ 90 h 90"/>
                  <a:gd name="T4" fmla="*/ 105 w 202"/>
                  <a:gd name="T5" fmla="*/ 90 h 90"/>
                  <a:gd name="T6" fmla="*/ 67 w 202"/>
                  <a:gd name="T7" fmla="*/ 90 h 90"/>
                  <a:gd name="T8" fmla="*/ 0 w 202"/>
                  <a:gd name="T9" fmla="*/ 23 h 90"/>
                  <a:gd name="T10" fmla="*/ 0 w 202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0">
                    <a:moveTo>
                      <a:pt x="202" y="90"/>
                    </a:moveTo>
                    <a:lnTo>
                      <a:pt x="202" y="90"/>
                    </a:lnTo>
                    <a:lnTo>
                      <a:pt x="105" y="90"/>
                    </a:lnTo>
                    <a:lnTo>
                      <a:pt x="67" y="90"/>
                    </a:lnTo>
                    <a:cubicBezTo>
                      <a:pt x="30" y="90"/>
                      <a:pt x="0" y="60"/>
                      <a:pt x="0" y="23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8F933A36-9407-4300-80CD-A81F126F4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858" y="2637695"/>
                <a:ext cx="427038" cy="1052512"/>
              </a:xfrm>
              <a:custGeom>
                <a:avLst/>
                <a:gdLst>
                  <a:gd name="T0" fmla="*/ 178 w 178"/>
                  <a:gd name="T1" fmla="*/ 0 h 438"/>
                  <a:gd name="T2" fmla="*/ 178 w 178"/>
                  <a:gd name="T3" fmla="*/ 0 h 438"/>
                  <a:gd name="T4" fmla="*/ 178 w 178"/>
                  <a:gd name="T5" fmla="*/ 348 h 438"/>
                  <a:gd name="T6" fmla="*/ 178 w 178"/>
                  <a:gd name="T7" fmla="*/ 372 h 438"/>
                  <a:gd name="T8" fmla="*/ 112 w 178"/>
                  <a:gd name="T9" fmla="*/ 438 h 438"/>
                  <a:gd name="T10" fmla="*/ 0 w 178"/>
                  <a:gd name="T11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438"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48"/>
                    </a:lnTo>
                    <a:lnTo>
                      <a:pt x="178" y="372"/>
                    </a:lnTo>
                    <a:cubicBezTo>
                      <a:pt x="178" y="408"/>
                      <a:pt x="148" y="438"/>
                      <a:pt x="112" y="438"/>
                    </a:cubicBezTo>
                    <a:lnTo>
                      <a:pt x="0" y="438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52">
                <a:extLst>
                  <a:ext uri="{FF2B5EF4-FFF2-40B4-BE49-F238E27FC236}">
                    <a16:creationId xmlns:a16="http://schemas.microsoft.com/office/drawing/2014/main" id="{1502BDB7-BC40-4358-BD5C-3400A980E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283" y="1848707"/>
                <a:ext cx="1344613" cy="365125"/>
              </a:xfrm>
              <a:custGeom>
                <a:avLst/>
                <a:gdLst>
                  <a:gd name="T0" fmla="*/ 0 w 560"/>
                  <a:gd name="T1" fmla="*/ 0 h 152"/>
                  <a:gd name="T2" fmla="*/ 0 w 560"/>
                  <a:gd name="T3" fmla="*/ 0 h 152"/>
                  <a:gd name="T4" fmla="*/ 418 w 560"/>
                  <a:gd name="T5" fmla="*/ 0 h 152"/>
                  <a:gd name="T6" fmla="*/ 484 w 560"/>
                  <a:gd name="T7" fmla="*/ 0 h 152"/>
                  <a:gd name="T8" fmla="*/ 560 w 560"/>
                  <a:gd name="T9" fmla="*/ 76 h 152"/>
                  <a:gd name="T10" fmla="*/ 560 w 560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0" h="152">
                    <a:moveTo>
                      <a:pt x="0" y="0"/>
                    </a:moveTo>
                    <a:lnTo>
                      <a:pt x="0" y="0"/>
                    </a:lnTo>
                    <a:lnTo>
                      <a:pt x="418" y="0"/>
                    </a:lnTo>
                    <a:lnTo>
                      <a:pt x="484" y="0"/>
                    </a:lnTo>
                    <a:cubicBezTo>
                      <a:pt x="526" y="0"/>
                      <a:pt x="560" y="34"/>
                      <a:pt x="560" y="76"/>
                    </a:cubicBezTo>
                    <a:lnTo>
                      <a:pt x="560" y="152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53">
                <a:extLst>
                  <a:ext uri="{FF2B5EF4-FFF2-40B4-BE49-F238E27FC236}">
                    <a16:creationId xmlns:a16="http://schemas.microsoft.com/office/drawing/2014/main" id="{8CDA3099-40DE-4570-9913-7C42EA562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558" y="1720120"/>
                <a:ext cx="377825" cy="0"/>
              </a:xfrm>
              <a:custGeom>
                <a:avLst/>
                <a:gdLst>
                  <a:gd name="T0" fmla="*/ 0 w 157"/>
                  <a:gd name="T1" fmla="*/ 0 w 157"/>
                  <a:gd name="T2" fmla="*/ 157 w 1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7">
                    <a:moveTo>
                      <a:pt x="0" y="0"/>
                    </a:moveTo>
                    <a:lnTo>
                      <a:pt x="0" y="0"/>
                    </a:lnTo>
                    <a:lnTo>
                      <a:pt x="157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54">
                <a:extLst>
                  <a:ext uri="{FF2B5EF4-FFF2-40B4-BE49-F238E27FC236}">
                    <a16:creationId xmlns:a16="http://schemas.microsoft.com/office/drawing/2014/main" id="{4AC184D6-16A3-4906-B82A-B05FFF484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1720120"/>
                <a:ext cx="296863" cy="246062"/>
              </a:xfrm>
              <a:custGeom>
                <a:avLst/>
                <a:gdLst>
                  <a:gd name="T0" fmla="*/ 0 w 124"/>
                  <a:gd name="T1" fmla="*/ 102 h 102"/>
                  <a:gd name="T2" fmla="*/ 0 w 124"/>
                  <a:gd name="T3" fmla="*/ 102 h 102"/>
                  <a:gd name="T4" fmla="*/ 0 w 124"/>
                  <a:gd name="T5" fmla="*/ 73 h 102"/>
                  <a:gd name="T6" fmla="*/ 73 w 124"/>
                  <a:gd name="T7" fmla="*/ 0 h 102"/>
                  <a:gd name="T8" fmla="*/ 124 w 124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02">
                    <a:moveTo>
                      <a:pt x="0" y="102"/>
                    </a:moveTo>
                    <a:lnTo>
                      <a:pt x="0" y="102"/>
                    </a:lnTo>
                    <a:lnTo>
                      <a:pt x="0" y="73"/>
                    </a:lnTo>
                    <a:cubicBezTo>
                      <a:pt x="0" y="33"/>
                      <a:pt x="33" y="0"/>
                      <a:pt x="73" y="0"/>
                    </a:cubicBezTo>
                    <a:lnTo>
                      <a:pt x="124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55">
                <a:extLst>
                  <a:ext uri="{FF2B5EF4-FFF2-40B4-BE49-F238E27FC236}">
                    <a16:creationId xmlns:a16="http://schemas.microsoft.com/office/drawing/2014/main" id="{4201D922-D850-42AB-9CE4-F0F2C63A0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058" y="3817207"/>
                <a:ext cx="700088" cy="0"/>
              </a:xfrm>
              <a:custGeom>
                <a:avLst/>
                <a:gdLst>
                  <a:gd name="T0" fmla="*/ 292 w 292"/>
                  <a:gd name="T1" fmla="*/ 292 w 292"/>
                  <a:gd name="T2" fmla="*/ 0 w 2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2">
                    <a:moveTo>
                      <a:pt x="292" y="0"/>
                    </a:moveTo>
                    <a:lnTo>
                      <a:pt x="292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56">
                <a:extLst>
                  <a:ext uri="{FF2B5EF4-FFF2-40B4-BE49-F238E27FC236}">
                    <a16:creationId xmlns:a16="http://schemas.microsoft.com/office/drawing/2014/main" id="{BA1DF84F-2FB7-46FF-8F76-9E234DB8C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595" y="3817207"/>
                <a:ext cx="736600" cy="0"/>
              </a:xfrm>
              <a:custGeom>
                <a:avLst/>
                <a:gdLst>
                  <a:gd name="T0" fmla="*/ 307 w 307"/>
                  <a:gd name="T1" fmla="*/ 307 w 307"/>
                  <a:gd name="T2" fmla="*/ 0 w 30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07">
                    <a:moveTo>
                      <a:pt x="307" y="0"/>
                    </a:moveTo>
                    <a:lnTo>
                      <a:pt x="307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7">
                <a:extLst>
                  <a:ext uri="{FF2B5EF4-FFF2-40B4-BE49-F238E27FC236}">
                    <a16:creationId xmlns:a16="http://schemas.microsoft.com/office/drawing/2014/main" id="{1FAA6C5D-DC4E-4EBD-9A1C-F84FE96D0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3259995"/>
                <a:ext cx="0" cy="430212"/>
              </a:xfrm>
              <a:custGeom>
                <a:avLst/>
                <a:gdLst>
                  <a:gd name="T0" fmla="*/ 0 h 179"/>
                  <a:gd name="T1" fmla="*/ 0 h 179"/>
                  <a:gd name="T2" fmla="*/ 179 h 17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9">
                    <a:moveTo>
                      <a:pt x="0" y="0"/>
                    </a:moveTo>
                    <a:lnTo>
                      <a:pt x="0" y="0"/>
                    </a:lnTo>
                    <a:lnTo>
                      <a:pt x="0" y="17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58">
                <a:extLst>
                  <a:ext uri="{FF2B5EF4-FFF2-40B4-BE49-F238E27FC236}">
                    <a16:creationId xmlns:a16="http://schemas.microsoft.com/office/drawing/2014/main" id="{DA18A4AF-AAB1-4657-968F-3C75C3878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2439257"/>
                <a:ext cx="0" cy="238125"/>
              </a:xfrm>
              <a:custGeom>
                <a:avLst/>
                <a:gdLst>
                  <a:gd name="T0" fmla="*/ 0 h 99"/>
                  <a:gd name="T1" fmla="*/ 0 h 99"/>
                  <a:gd name="T2" fmla="*/ 99 h 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9">
                    <a:moveTo>
                      <a:pt x="0" y="0"/>
                    </a:moveTo>
                    <a:lnTo>
                      <a:pt x="0" y="0"/>
                    </a:lnTo>
                    <a:lnTo>
                      <a:pt x="0" y="9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6404533E-7E76-4A04-97F7-AE6EF70C3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0570" y="1720120"/>
                <a:ext cx="187325" cy="295275"/>
              </a:xfrm>
              <a:custGeom>
                <a:avLst/>
                <a:gdLst>
                  <a:gd name="T0" fmla="*/ 0 w 78"/>
                  <a:gd name="T1" fmla="*/ 0 h 123"/>
                  <a:gd name="T2" fmla="*/ 0 w 78"/>
                  <a:gd name="T3" fmla="*/ 0 h 123"/>
                  <a:gd name="T4" fmla="*/ 2 w 78"/>
                  <a:gd name="T5" fmla="*/ 0 h 123"/>
                  <a:gd name="T6" fmla="*/ 78 w 78"/>
                  <a:gd name="T7" fmla="*/ 76 h 123"/>
                  <a:gd name="T8" fmla="*/ 78 w 7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2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cubicBezTo>
                      <a:pt x="44" y="0"/>
                      <a:pt x="78" y="34"/>
                      <a:pt x="78" y="76"/>
                    </a:cubicBezTo>
                    <a:lnTo>
                      <a:pt x="78" y="123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3">
                <a:extLst>
                  <a:ext uri="{FF2B5EF4-FFF2-40B4-BE49-F238E27FC236}">
                    <a16:creationId xmlns:a16="http://schemas.microsoft.com/office/drawing/2014/main" id="{4E3C4B69-C8C0-408A-B2BA-25AA58F21B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4733" y="2771045"/>
                <a:ext cx="349250" cy="0"/>
              </a:xfrm>
              <a:custGeom>
                <a:avLst/>
                <a:gdLst>
                  <a:gd name="T0" fmla="*/ 0 w 146"/>
                  <a:gd name="T1" fmla="*/ 0 w 146"/>
                  <a:gd name="T2" fmla="*/ 53 w 146"/>
                  <a:gd name="T3" fmla="*/ 93 w 146"/>
                  <a:gd name="T4" fmla="*/ 93 w 146"/>
                  <a:gd name="T5" fmla="*/ 146 w 14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6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8272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Adjacency Matrices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57FA856-A054-488E-8186-0E94FD8D4053}"/>
              </a:ext>
            </a:extLst>
          </p:cNvPr>
          <p:cNvGraphicFramePr>
            <a:graphicFrameLocks noGrp="1"/>
          </p:cNvGraphicFramePr>
          <p:nvPr/>
        </p:nvGraphicFramePr>
        <p:xfrm>
          <a:off x="4667250" y="2563270"/>
          <a:ext cx="2991068" cy="29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767">
                  <a:extLst>
                    <a:ext uri="{9D8B030D-6E8A-4147-A177-3AD203B41FA5}">
                      <a16:colId xmlns:a16="http://schemas.microsoft.com/office/drawing/2014/main" val="71438310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7461726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29020216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1974319753"/>
                    </a:ext>
                  </a:extLst>
                </a:gridCol>
              </a:tblGrid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b="0" i="1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44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3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1C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8D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7316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60A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A2C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D42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8296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70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A9C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D7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551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44B9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1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F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cap="none" spc="0" dirty="0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60A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945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62DB6B7-E674-405F-93D7-C27E84EAD98F}"/>
              </a:ext>
            </a:extLst>
          </p:cNvPr>
          <p:cNvSpPr txBox="1"/>
          <p:nvPr/>
        </p:nvSpPr>
        <p:spPr>
          <a:xfrm>
            <a:off x="4183638" y="5879505"/>
            <a:ext cx="41052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5"/>
                </a:solidFill>
              </a:rPr>
              <a:t>Main diagonal counts ballots with no second preference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B87F5A-A364-49EC-8E5C-9CCD31D6D5EE}"/>
              </a:ext>
            </a:extLst>
          </p:cNvPr>
          <p:cNvGrpSpPr/>
          <p:nvPr/>
        </p:nvGrpSpPr>
        <p:grpSpPr>
          <a:xfrm>
            <a:off x="4685833" y="1797308"/>
            <a:ext cx="2904342" cy="709536"/>
            <a:chOff x="1325458" y="1328189"/>
            <a:chExt cx="3525302" cy="86123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CD7FBEB-B8B1-4CEB-8DFB-4247BD34D6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990812" y="1328189"/>
              <a:ext cx="859948" cy="861238"/>
              <a:chOff x="8662989" y="985838"/>
              <a:chExt cx="3341688" cy="3344862"/>
            </a:xfrm>
          </p:grpSpPr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E0CA185A-FD96-4857-B1B6-44ACDCE96F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2989" y="985838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5">
                <a:extLst>
                  <a:ext uri="{FF2B5EF4-FFF2-40B4-BE49-F238E27FC236}">
                    <a16:creationId xmlns:a16="http://schemas.microsoft.com/office/drawing/2014/main" id="{129FB098-DA57-4A11-A4C9-6F5FE323F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0789" y="3422650"/>
                <a:ext cx="706438" cy="136525"/>
              </a:xfrm>
              <a:custGeom>
                <a:avLst/>
                <a:gdLst>
                  <a:gd name="T0" fmla="*/ 294 w 294"/>
                  <a:gd name="T1" fmla="*/ 0 h 57"/>
                  <a:gd name="T2" fmla="*/ 294 w 294"/>
                  <a:gd name="T3" fmla="*/ 0 h 57"/>
                  <a:gd name="T4" fmla="*/ 89 w 294"/>
                  <a:gd name="T5" fmla="*/ 54 h 57"/>
                  <a:gd name="T6" fmla="*/ 0 w 294"/>
                  <a:gd name="T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57">
                    <a:moveTo>
                      <a:pt x="294" y="0"/>
                    </a:moveTo>
                    <a:lnTo>
                      <a:pt x="294" y="0"/>
                    </a:lnTo>
                    <a:cubicBezTo>
                      <a:pt x="235" y="37"/>
                      <a:pt x="164" y="57"/>
                      <a:pt x="89" y="54"/>
                    </a:cubicBezTo>
                    <a:cubicBezTo>
                      <a:pt x="58" y="53"/>
                      <a:pt x="28" y="49"/>
                      <a:pt x="0" y="4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6">
                <a:extLst>
                  <a:ext uri="{FF2B5EF4-FFF2-40B4-BE49-F238E27FC236}">
                    <a16:creationId xmlns:a16="http://schemas.microsoft.com/office/drawing/2014/main" id="{29438DE0-4EE4-489D-8EDF-338DB2D3C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77" y="2682875"/>
                <a:ext cx="180975" cy="519112"/>
              </a:xfrm>
              <a:custGeom>
                <a:avLst/>
                <a:gdLst>
                  <a:gd name="T0" fmla="*/ 76 w 76"/>
                  <a:gd name="T1" fmla="*/ 0 h 216"/>
                  <a:gd name="T2" fmla="*/ 76 w 76"/>
                  <a:gd name="T3" fmla="*/ 0 h 216"/>
                  <a:gd name="T4" fmla="*/ 42 w 76"/>
                  <a:gd name="T5" fmla="*/ 147 h 216"/>
                  <a:gd name="T6" fmla="*/ 0 w 76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16">
                    <a:moveTo>
                      <a:pt x="76" y="0"/>
                    </a:moveTo>
                    <a:lnTo>
                      <a:pt x="76" y="0"/>
                    </a:lnTo>
                    <a:cubicBezTo>
                      <a:pt x="75" y="53"/>
                      <a:pt x="62" y="102"/>
                      <a:pt x="42" y="147"/>
                    </a:cubicBezTo>
                    <a:cubicBezTo>
                      <a:pt x="30" y="172"/>
                      <a:pt x="16" y="195"/>
                      <a:pt x="0" y="216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7">
                <a:extLst>
                  <a:ext uri="{FF2B5EF4-FFF2-40B4-BE49-F238E27FC236}">
                    <a16:creationId xmlns:a16="http://schemas.microsoft.com/office/drawing/2014/main" id="{0AA9C6B7-6BE2-44FC-938E-DDDE124D1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7414" y="2090738"/>
                <a:ext cx="112713" cy="180975"/>
              </a:xfrm>
              <a:custGeom>
                <a:avLst/>
                <a:gdLst>
                  <a:gd name="T0" fmla="*/ 0 w 47"/>
                  <a:gd name="T1" fmla="*/ 0 h 75"/>
                  <a:gd name="T2" fmla="*/ 0 w 47"/>
                  <a:gd name="T3" fmla="*/ 0 h 75"/>
                  <a:gd name="T4" fmla="*/ 47 w 47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75">
                    <a:moveTo>
                      <a:pt x="0" y="0"/>
                    </a:moveTo>
                    <a:lnTo>
                      <a:pt x="0" y="0"/>
                    </a:lnTo>
                    <a:cubicBezTo>
                      <a:pt x="18" y="23"/>
                      <a:pt x="34" y="48"/>
                      <a:pt x="47" y="75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">
                <a:extLst>
                  <a:ext uri="{FF2B5EF4-FFF2-40B4-BE49-F238E27FC236}">
                    <a16:creationId xmlns:a16="http://schemas.microsoft.com/office/drawing/2014/main" id="{B0F505A3-ECC5-4ECA-8261-8C8E675C0F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4" y="1789113"/>
                <a:ext cx="220663" cy="90487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0 h 38"/>
                  <a:gd name="T4" fmla="*/ 92 w 92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8"/>
                      <a:pt x="64" y="21"/>
                      <a:pt x="92" y="3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9">
                <a:extLst>
                  <a:ext uri="{FF2B5EF4-FFF2-40B4-BE49-F238E27FC236}">
                    <a16:creationId xmlns:a16="http://schemas.microsoft.com/office/drawing/2014/main" id="{7F4FC873-A71C-4998-AEC3-F4EBC76E3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6827" y="1757363"/>
                <a:ext cx="220663" cy="23812"/>
              </a:xfrm>
              <a:custGeom>
                <a:avLst/>
                <a:gdLst>
                  <a:gd name="T0" fmla="*/ 0 w 92"/>
                  <a:gd name="T1" fmla="*/ 10 h 10"/>
                  <a:gd name="T2" fmla="*/ 0 w 92"/>
                  <a:gd name="T3" fmla="*/ 10 h 10"/>
                  <a:gd name="T4" fmla="*/ 92 w 92"/>
                  <a:gd name="T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10">
                    <a:moveTo>
                      <a:pt x="0" y="10"/>
                    </a:moveTo>
                    <a:lnTo>
                      <a:pt x="0" y="10"/>
                    </a:lnTo>
                    <a:cubicBezTo>
                      <a:pt x="29" y="3"/>
                      <a:pt x="60" y="0"/>
                      <a:pt x="92" y="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0">
                <a:extLst>
                  <a:ext uri="{FF2B5EF4-FFF2-40B4-BE49-F238E27FC236}">
                    <a16:creationId xmlns:a16="http://schemas.microsoft.com/office/drawing/2014/main" id="{5ACFDA39-54FD-451E-8668-0C72101B6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6277" y="1863725"/>
                <a:ext cx="365125" cy="360362"/>
              </a:xfrm>
              <a:custGeom>
                <a:avLst/>
                <a:gdLst>
                  <a:gd name="T0" fmla="*/ 0 w 152"/>
                  <a:gd name="T1" fmla="*/ 150 h 150"/>
                  <a:gd name="T2" fmla="*/ 0 w 152"/>
                  <a:gd name="T3" fmla="*/ 150 h 150"/>
                  <a:gd name="T4" fmla="*/ 152 w 152"/>
                  <a:gd name="T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150">
                    <a:moveTo>
                      <a:pt x="0" y="150"/>
                    </a:moveTo>
                    <a:lnTo>
                      <a:pt x="0" y="150"/>
                    </a:lnTo>
                    <a:cubicBezTo>
                      <a:pt x="35" y="86"/>
                      <a:pt x="88" y="34"/>
                      <a:pt x="15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1">
                <a:extLst>
                  <a:ext uri="{FF2B5EF4-FFF2-40B4-BE49-F238E27FC236}">
                    <a16:creationId xmlns:a16="http://schemas.microsoft.com/office/drawing/2014/main" id="{82B198D7-7A6E-48A0-B284-3D5AF81E0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0389" y="2628900"/>
                <a:ext cx="447675" cy="800100"/>
              </a:xfrm>
              <a:custGeom>
                <a:avLst/>
                <a:gdLst>
                  <a:gd name="T0" fmla="*/ 186 w 186"/>
                  <a:gd name="T1" fmla="*/ 333 h 333"/>
                  <a:gd name="T2" fmla="*/ 186 w 186"/>
                  <a:gd name="T3" fmla="*/ 333 h 333"/>
                  <a:gd name="T4" fmla="*/ 113 w 186"/>
                  <a:gd name="T5" fmla="*/ 278 h 333"/>
                  <a:gd name="T6" fmla="*/ 46 w 186"/>
                  <a:gd name="T7" fmla="*/ 187 h 333"/>
                  <a:gd name="T8" fmla="*/ 2 w 186"/>
                  <a:gd name="T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333">
                    <a:moveTo>
                      <a:pt x="186" y="333"/>
                    </a:moveTo>
                    <a:lnTo>
                      <a:pt x="186" y="333"/>
                    </a:lnTo>
                    <a:cubicBezTo>
                      <a:pt x="159" y="318"/>
                      <a:pt x="135" y="299"/>
                      <a:pt x="113" y="278"/>
                    </a:cubicBezTo>
                    <a:cubicBezTo>
                      <a:pt x="87" y="251"/>
                      <a:pt x="64" y="221"/>
                      <a:pt x="46" y="187"/>
                    </a:cubicBezTo>
                    <a:cubicBezTo>
                      <a:pt x="16" y="132"/>
                      <a:pt x="0" y="68"/>
                      <a:pt x="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2">
                <a:extLst>
                  <a:ext uri="{FF2B5EF4-FFF2-40B4-BE49-F238E27FC236}">
                    <a16:creationId xmlns:a16="http://schemas.microsoft.com/office/drawing/2014/main" id="{6F55CF67-4F5E-4D9E-B561-36368B824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7264" y="2547938"/>
                <a:ext cx="242888" cy="763587"/>
              </a:xfrm>
              <a:custGeom>
                <a:avLst/>
                <a:gdLst>
                  <a:gd name="T0" fmla="*/ 98 w 101"/>
                  <a:gd name="T1" fmla="*/ 0 h 318"/>
                  <a:gd name="T2" fmla="*/ 98 w 101"/>
                  <a:gd name="T3" fmla="*/ 0 h 318"/>
                  <a:gd name="T4" fmla="*/ 101 w 101"/>
                  <a:gd name="T5" fmla="*/ 57 h 318"/>
                  <a:gd name="T6" fmla="*/ 0 w 101"/>
                  <a:gd name="T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318">
                    <a:moveTo>
                      <a:pt x="98" y="0"/>
                    </a:moveTo>
                    <a:lnTo>
                      <a:pt x="98" y="0"/>
                    </a:lnTo>
                    <a:cubicBezTo>
                      <a:pt x="100" y="19"/>
                      <a:pt x="101" y="38"/>
                      <a:pt x="101" y="57"/>
                    </a:cubicBezTo>
                    <a:cubicBezTo>
                      <a:pt x="98" y="157"/>
                      <a:pt x="60" y="248"/>
                      <a:pt x="0" y="31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3">
                <a:extLst>
                  <a:ext uri="{FF2B5EF4-FFF2-40B4-BE49-F238E27FC236}">
                    <a16:creationId xmlns:a16="http://schemas.microsoft.com/office/drawing/2014/main" id="{EA8030E4-F233-4EED-9E84-B54A23089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0664" y="1649413"/>
                <a:ext cx="457200" cy="125412"/>
              </a:xfrm>
              <a:custGeom>
                <a:avLst/>
                <a:gdLst>
                  <a:gd name="T0" fmla="*/ 0 w 191"/>
                  <a:gd name="T1" fmla="*/ 0 h 52"/>
                  <a:gd name="T2" fmla="*/ 0 w 191"/>
                  <a:gd name="T3" fmla="*/ 0 h 52"/>
                  <a:gd name="T4" fmla="*/ 191 w 191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1" h="52">
                    <a:moveTo>
                      <a:pt x="0" y="0"/>
                    </a:moveTo>
                    <a:lnTo>
                      <a:pt x="0" y="0"/>
                    </a:lnTo>
                    <a:cubicBezTo>
                      <a:pt x="69" y="2"/>
                      <a:pt x="134" y="20"/>
                      <a:pt x="191" y="52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4">
                <a:extLst>
                  <a:ext uri="{FF2B5EF4-FFF2-40B4-BE49-F238E27FC236}">
                    <a16:creationId xmlns:a16="http://schemas.microsoft.com/office/drawing/2014/main" id="{68F7FD25-5750-48CE-9AA3-2C08E9EF47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1689" y="1701800"/>
                <a:ext cx="333375" cy="192087"/>
              </a:xfrm>
              <a:custGeom>
                <a:avLst/>
                <a:gdLst>
                  <a:gd name="T0" fmla="*/ 0 w 139"/>
                  <a:gd name="T1" fmla="*/ 80 h 80"/>
                  <a:gd name="T2" fmla="*/ 0 w 139"/>
                  <a:gd name="T3" fmla="*/ 80 h 80"/>
                  <a:gd name="T4" fmla="*/ 139 w 139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" h="80">
                    <a:moveTo>
                      <a:pt x="0" y="80"/>
                    </a:moveTo>
                    <a:lnTo>
                      <a:pt x="0" y="80"/>
                    </a:lnTo>
                    <a:cubicBezTo>
                      <a:pt x="40" y="45"/>
                      <a:pt x="87" y="18"/>
                      <a:pt x="139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5">
                <a:extLst>
                  <a:ext uri="{FF2B5EF4-FFF2-40B4-BE49-F238E27FC236}">
                    <a16:creationId xmlns:a16="http://schemas.microsoft.com/office/drawing/2014/main" id="{B598CD52-D82D-42EE-AE37-26795F3548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7" y="2284413"/>
                <a:ext cx="984250" cy="1381125"/>
              </a:xfrm>
              <a:custGeom>
                <a:avLst/>
                <a:gdLst>
                  <a:gd name="T0" fmla="*/ 410 w 410"/>
                  <a:gd name="T1" fmla="*/ 575 h 575"/>
                  <a:gd name="T2" fmla="*/ 410 w 410"/>
                  <a:gd name="T3" fmla="*/ 575 h 575"/>
                  <a:gd name="T4" fmla="*/ 87 w 410"/>
                  <a:gd name="T5" fmla="*/ 408 h 575"/>
                  <a:gd name="T6" fmla="*/ 3 w 410"/>
                  <a:gd name="T7" fmla="*/ 143 h 575"/>
                  <a:gd name="T8" fmla="*/ 32 w 410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75">
                    <a:moveTo>
                      <a:pt x="410" y="575"/>
                    </a:moveTo>
                    <a:lnTo>
                      <a:pt x="410" y="575"/>
                    </a:lnTo>
                    <a:cubicBezTo>
                      <a:pt x="277" y="571"/>
                      <a:pt x="161" y="506"/>
                      <a:pt x="87" y="408"/>
                    </a:cubicBezTo>
                    <a:cubicBezTo>
                      <a:pt x="31" y="334"/>
                      <a:pt x="0" y="242"/>
                      <a:pt x="3" y="143"/>
                    </a:cubicBezTo>
                    <a:cubicBezTo>
                      <a:pt x="4" y="93"/>
                      <a:pt x="14" y="45"/>
                      <a:pt x="3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41BD5FE-3F80-4B3B-B8C9-ABB534D53A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25458" y="1328189"/>
              <a:ext cx="860420" cy="861238"/>
              <a:chOff x="1693968" y="3962666"/>
              <a:chExt cx="1330116" cy="1331380"/>
            </a:xfrm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734A170D-9757-45BB-96AB-EF42B496A129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93968" y="3962666"/>
                <a:ext cx="1330116" cy="1331380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4">
                <a:extLst>
                  <a:ext uri="{FF2B5EF4-FFF2-40B4-BE49-F238E27FC236}">
                    <a16:creationId xmlns:a16="http://schemas.microsoft.com/office/drawing/2014/main" id="{52C248E8-02F5-47C4-A00C-93127832D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5064" y="4433420"/>
                <a:ext cx="57502" cy="279925"/>
              </a:xfrm>
              <a:custGeom>
                <a:avLst/>
                <a:gdLst>
                  <a:gd name="T0" fmla="*/ 0 w 60"/>
                  <a:gd name="T1" fmla="*/ 0 h 293"/>
                  <a:gd name="T2" fmla="*/ 0 w 60"/>
                  <a:gd name="T3" fmla="*/ 0 h 293"/>
                  <a:gd name="T4" fmla="*/ 60 w 60"/>
                  <a:gd name="T5" fmla="*/ 203 h 293"/>
                  <a:gd name="T6" fmla="*/ 49 w 60"/>
                  <a:gd name="T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93">
                    <a:moveTo>
                      <a:pt x="0" y="0"/>
                    </a:moveTo>
                    <a:lnTo>
                      <a:pt x="0" y="0"/>
                    </a:lnTo>
                    <a:cubicBezTo>
                      <a:pt x="38" y="58"/>
                      <a:pt x="60" y="128"/>
                      <a:pt x="60" y="203"/>
                    </a:cubicBezTo>
                    <a:cubicBezTo>
                      <a:pt x="60" y="234"/>
                      <a:pt x="56" y="264"/>
                      <a:pt x="49" y="2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25">
                <a:extLst>
                  <a:ext uri="{FF2B5EF4-FFF2-40B4-BE49-F238E27FC236}">
                    <a16:creationId xmlns:a16="http://schemas.microsoft.com/office/drawing/2014/main" id="{7EF158DE-65AA-4058-82A6-81017A76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271026"/>
                <a:ext cx="207890" cy="66980"/>
              </a:xfrm>
              <a:custGeom>
                <a:avLst/>
                <a:gdLst>
                  <a:gd name="T0" fmla="*/ 0 w 218"/>
                  <a:gd name="T1" fmla="*/ 0 h 70"/>
                  <a:gd name="T2" fmla="*/ 0 w 218"/>
                  <a:gd name="T3" fmla="*/ 0 h 70"/>
                  <a:gd name="T4" fmla="*/ 147 w 218"/>
                  <a:gd name="T5" fmla="*/ 30 h 70"/>
                  <a:gd name="T6" fmla="*/ 218 w 21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70">
                    <a:moveTo>
                      <a:pt x="0" y="0"/>
                    </a:moveTo>
                    <a:lnTo>
                      <a:pt x="0" y="0"/>
                    </a:lnTo>
                    <a:cubicBezTo>
                      <a:pt x="52" y="0"/>
                      <a:pt x="102" y="11"/>
                      <a:pt x="147" y="30"/>
                    </a:cubicBezTo>
                    <a:cubicBezTo>
                      <a:pt x="172" y="41"/>
                      <a:pt x="196" y="54"/>
                      <a:pt x="218" y="7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26">
                <a:extLst>
                  <a:ext uri="{FF2B5EF4-FFF2-40B4-BE49-F238E27FC236}">
                    <a16:creationId xmlns:a16="http://schemas.microsoft.com/office/drawing/2014/main" id="{AC3CB6D3-DB3F-4031-ACBA-4D07F46236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017" y="4310202"/>
                <a:ext cx="69507" cy="47391"/>
              </a:xfrm>
              <a:custGeom>
                <a:avLst/>
                <a:gdLst>
                  <a:gd name="T0" fmla="*/ 0 w 73"/>
                  <a:gd name="T1" fmla="*/ 50 h 50"/>
                  <a:gd name="T2" fmla="*/ 0 w 73"/>
                  <a:gd name="T3" fmla="*/ 50 h 50"/>
                  <a:gd name="T4" fmla="*/ 73 w 73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0">
                    <a:moveTo>
                      <a:pt x="0" y="50"/>
                    </a:moveTo>
                    <a:lnTo>
                      <a:pt x="0" y="50"/>
                    </a:lnTo>
                    <a:cubicBezTo>
                      <a:pt x="22" y="30"/>
                      <a:pt x="47" y="13"/>
                      <a:pt x="73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7">
                <a:extLst>
                  <a:ext uri="{FF2B5EF4-FFF2-40B4-BE49-F238E27FC236}">
                    <a16:creationId xmlns:a16="http://schemas.microsoft.com/office/drawing/2014/main" id="{281F7D74-19EF-4860-A401-C6F8F786A3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015" y="4459327"/>
                <a:ext cx="33490" cy="88464"/>
              </a:xfrm>
              <a:custGeom>
                <a:avLst/>
                <a:gdLst>
                  <a:gd name="T0" fmla="*/ 0 w 35"/>
                  <a:gd name="T1" fmla="*/ 93 h 93"/>
                  <a:gd name="T2" fmla="*/ 0 w 35"/>
                  <a:gd name="T3" fmla="*/ 93 h 93"/>
                  <a:gd name="T4" fmla="*/ 35 w 35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93">
                    <a:moveTo>
                      <a:pt x="0" y="93"/>
                    </a:moveTo>
                    <a:lnTo>
                      <a:pt x="0" y="93"/>
                    </a:lnTo>
                    <a:cubicBezTo>
                      <a:pt x="7" y="60"/>
                      <a:pt x="19" y="29"/>
                      <a:pt x="35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28">
                <a:extLst>
                  <a:ext uri="{FF2B5EF4-FFF2-40B4-BE49-F238E27FC236}">
                    <a16:creationId xmlns:a16="http://schemas.microsoft.com/office/drawing/2014/main" id="{2193D9B8-2CF5-4270-8BFE-DEE3C8BCD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536" y="4627408"/>
                <a:ext cx="11374" cy="87832"/>
              </a:xfrm>
              <a:custGeom>
                <a:avLst/>
                <a:gdLst>
                  <a:gd name="T0" fmla="*/ 12 w 12"/>
                  <a:gd name="T1" fmla="*/ 92 h 92"/>
                  <a:gd name="T2" fmla="*/ 12 w 12"/>
                  <a:gd name="T3" fmla="*/ 92 h 92"/>
                  <a:gd name="T4" fmla="*/ 0 w 12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2">
                    <a:moveTo>
                      <a:pt x="12" y="92"/>
                    </a:moveTo>
                    <a:lnTo>
                      <a:pt x="12" y="92"/>
                    </a:lnTo>
                    <a:cubicBezTo>
                      <a:pt x="4" y="63"/>
                      <a:pt x="0" y="3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29">
                <a:extLst>
                  <a:ext uri="{FF2B5EF4-FFF2-40B4-BE49-F238E27FC236}">
                    <a16:creationId xmlns:a16="http://schemas.microsoft.com/office/drawing/2014/main" id="{99E93878-4759-4BF7-A995-A500EB3F5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295" y="4804336"/>
                <a:ext cx="147229" cy="140278"/>
              </a:xfrm>
              <a:custGeom>
                <a:avLst/>
                <a:gdLst>
                  <a:gd name="T0" fmla="*/ 154 w 154"/>
                  <a:gd name="T1" fmla="*/ 147 h 147"/>
                  <a:gd name="T2" fmla="*/ 154 w 154"/>
                  <a:gd name="T3" fmla="*/ 147 h 147"/>
                  <a:gd name="T4" fmla="*/ 0 w 154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147">
                    <a:moveTo>
                      <a:pt x="154" y="147"/>
                    </a:moveTo>
                    <a:lnTo>
                      <a:pt x="154" y="147"/>
                    </a:lnTo>
                    <a:cubicBezTo>
                      <a:pt x="89" y="114"/>
                      <a:pt x="36" y="6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0">
                <a:extLst>
                  <a:ext uri="{FF2B5EF4-FFF2-40B4-BE49-F238E27FC236}">
                    <a16:creationId xmlns:a16="http://schemas.microsoft.com/office/drawing/2014/main" id="{96F3B91F-A5AE-4E8F-B8BE-7F0306A7CE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799281"/>
                <a:ext cx="312151" cy="185774"/>
              </a:xfrm>
              <a:custGeom>
                <a:avLst/>
                <a:gdLst>
                  <a:gd name="T0" fmla="*/ 327 w 327"/>
                  <a:gd name="T1" fmla="*/ 0 h 194"/>
                  <a:gd name="T2" fmla="*/ 327 w 327"/>
                  <a:gd name="T3" fmla="*/ 0 h 194"/>
                  <a:gd name="T4" fmla="*/ 273 w 327"/>
                  <a:gd name="T5" fmla="*/ 74 h 194"/>
                  <a:gd name="T6" fmla="*/ 185 w 327"/>
                  <a:gd name="T7" fmla="*/ 144 h 194"/>
                  <a:gd name="T8" fmla="*/ 0 w 32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194">
                    <a:moveTo>
                      <a:pt x="327" y="0"/>
                    </a:moveTo>
                    <a:lnTo>
                      <a:pt x="327" y="0"/>
                    </a:lnTo>
                    <a:cubicBezTo>
                      <a:pt x="312" y="27"/>
                      <a:pt x="294" y="52"/>
                      <a:pt x="273" y="74"/>
                    </a:cubicBezTo>
                    <a:cubicBezTo>
                      <a:pt x="248" y="102"/>
                      <a:pt x="218" y="125"/>
                      <a:pt x="185" y="144"/>
                    </a:cubicBezTo>
                    <a:cubicBezTo>
                      <a:pt x="130" y="176"/>
                      <a:pt x="67" y="194"/>
                      <a:pt x="0" y="19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1">
                <a:extLst>
                  <a:ext uri="{FF2B5EF4-FFF2-40B4-BE49-F238E27FC236}">
                    <a16:creationId xmlns:a16="http://schemas.microsoft.com/office/drawing/2014/main" id="{45B234FC-CFDE-451C-87BF-FB6836A4B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577" y="4226794"/>
                <a:ext cx="306464" cy="89095"/>
              </a:xfrm>
              <a:custGeom>
                <a:avLst/>
                <a:gdLst>
                  <a:gd name="T0" fmla="*/ 0 w 321"/>
                  <a:gd name="T1" fmla="*/ 3 h 93"/>
                  <a:gd name="T2" fmla="*/ 0 w 321"/>
                  <a:gd name="T3" fmla="*/ 3 h 93"/>
                  <a:gd name="T4" fmla="*/ 58 w 321"/>
                  <a:gd name="T5" fmla="*/ 0 h 93"/>
                  <a:gd name="T6" fmla="*/ 321 w 321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93">
                    <a:moveTo>
                      <a:pt x="0" y="3"/>
                    </a:moveTo>
                    <a:lnTo>
                      <a:pt x="0" y="3"/>
                    </a:lnTo>
                    <a:cubicBezTo>
                      <a:pt x="19" y="1"/>
                      <a:pt x="38" y="0"/>
                      <a:pt x="58" y="0"/>
                    </a:cubicBezTo>
                    <a:cubicBezTo>
                      <a:pt x="158" y="0"/>
                      <a:pt x="249" y="34"/>
                      <a:pt x="321" y="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2">
                <a:extLst>
                  <a:ext uri="{FF2B5EF4-FFF2-40B4-BE49-F238E27FC236}">
                    <a16:creationId xmlns:a16="http://schemas.microsoft.com/office/drawing/2014/main" id="{2CA77931-FE61-4449-BF8A-96910CB068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936" y="4444162"/>
                <a:ext cx="43600" cy="183246"/>
              </a:xfrm>
              <a:custGeom>
                <a:avLst/>
                <a:gdLst>
                  <a:gd name="T0" fmla="*/ 0 w 46"/>
                  <a:gd name="T1" fmla="*/ 192 h 192"/>
                  <a:gd name="T2" fmla="*/ 0 w 46"/>
                  <a:gd name="T3" fmla="*/ 192 h 192"/>
                  <a:gd name="T4" fmla="*/ 46 w 4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192">
                    <a:moveTo>
                      <a:pt x="0" y="192"/>
                    </a:moveTo>
                    <a:lnTo>
                      <a:pt x="0" y="192"/>
                    </a:lnTo>
                    <a:cubicBezTo>
                      <a:pt x="0" y="123"/>
                      <a:pt x="17" y="58"/>
                      <a:pt x="46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3">
                <a:extLst>
                  <a:ext uri="{FF2B5EF4-FFF2-40B4-BE49-F238E27FC236}">
                    <a16:creationId xmlns:a16="http://schemas.microsoft.com/office/drawing/2014/main" id="{EE7AAE46-7322-46F5-83FE-59E3143E99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12" y="4768950"/>
                <a:ext cx="80249" cy="130168"/>
              </a:xfrm>
              <a:custGeom>
                <a:avLst/>
                <a:gdLst>
                  <a:gd name="T0" fmla="*/ 84 w 84"/>
                  <a:gd name="T1" fmla="*/ 136 h 136"/>
                  <a:gd name="T2" fmla="*/ 84 w 84"/>
                  <a:gd name="T3" fmla="*/ 136 h 136"/>
                  <a:gd name="T4" fmla="*/ 0 w 84"/>
                  <a:gd name="T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136">
                    <a:moveTo>
                      <a:pt x="84" y="136"/>
                    </a:moveTo>
                    <a:lnTo>
                      <a:pt x="84" y="136"/>
                    </a:lnTo>
                    <a:cubicBezTo>
                      <a:pt x="48" y="97"/>
                      <a:pt x="19" y="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4">
                <a:extLst>
                  <a:ext uri="{FF2B5EF4-FFF2-40B4-BE49-F238E27FC236}">
                    <a16:creationId xmlns:a16="http://schemas.microsoft.com/office/drawing/2014/main" id="{F4C40A0A-6BF9-4E38-8ECA-B4E6003EB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8432" y="4494713"/>
                <a:ext cx="537733" cy="534574"/>
              </a:xfrm>
              <a:custGeom>
                <a:avLst/>
                <a:gdLst>
                  <a:gd name="T0" fmla="*/ 539 w 563"/>
                  <a:gd name="T1" fmla="*/ 0 h 559"/>
                  <a:gd name="T2" fmla="*/ 539 w 563"/>
                  <a:gd name="T3" fmla="*/ 0 h 559"/>
                  <a:gd name="T4" fmla="*/ 563 w 563"/>
                  <a:gd name="T5" fmla="*/ 139 h 559"/>
                  <a:gd name="T6" fmla="*/ 406 w 563"/>
                  <a:gd name="T7" fmla="*/ 467 h 559"/>
                  <a:gd name="T8" fmla="*/ 144 w 563"/>
                  <a:gd name="T9" fmla="*/ 559 h 559"/>
                  <a:gd name="T10" fmla="*/ 0 w 563"/>
                  <a:gd name="T11" fmla="*/ 534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3" h="559">
                    <a:moveTo>
                      <a:pt x="539" y="0"/>
                    </a:moveTo>
                    <a:lnTo>
                      <a:pt x="539" y="0"/>
                    </a:lnTo>
                    <a:cubicBezTo>
                      <a:pt x="555" y="43"/>
                      <a:pt x="563" y="90"/>
                      <a:pt x="563" y="139"/>
                    </a:cubicBezTo>
                    <a:cubicBezTo>
                      <a:pt x="563" y="272"/>
                      <a:pt x="502" y="390"/>
                      <a:pt x="406" y="467"/>
                    </a:cubicBezTo>
                    <a:cubicBezTo>
                      <a:pt x="334" y="524"/>
                      <a:pt x="243" y="559"/>
                      <a:pt x="144" y="559"/>
                    </a:cubicBezTo>
                    <a:cubicBezTo>
                      <a:pt x="93" y="559"/>
                      <a:pt x="45" y="550"/>
                      <a:pt x="0" y="53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1">
                <a:extLst>
                  <a:ext uri="{FF2B5EF4-FFF2-40B4-BE49-F238E27FC236}">
                    <a16:creationId xmlns:a16="http://schemas.microsoft.com/office/drawing/2014/main" id="{82E2A7E7-8D26-4610-8F08-C78151294A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1551" y="4627408"/>
                <a:ext cx="140910" cy="0"/>
              </a:xfrm>
              <a:custGeom>
                <a:avLst/>
                <a:gdLst>
                  <a:gd name="T0" fmla="*/ 0 w 147"/>
                  <a:gd name="T1" fmla="*/ 0 w 147"/>
                  <a:gd name="T2" fmla="*/ 53 w 147"/>
                  <a:gd name="T3" fmla="*/ 93 w 147"/>
                  <a:gd name="T4" fmla="*/ 93 w 147"/>
                  <a:gd name="T5" fmla="*/ 147 w 1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7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7" y="0"/>
                    </a:ln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A1EA49BE-CC09-4A6F-A2D3-1C27E3D036D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13635" y="1328189"/>
              <a:ext cx="861240" cy="861238"/>
              <a:chOff x="3333753" y="985838"/>
              <a:chExt cx="3344864" cy="3344862"/>
            </a:xfrm>
          </p:grpSpPr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F2AFE83F-C213-4820-9A00-50E6FDDE3AD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753" y="985838"/>
                <a:ext cx="3344864" cy="3344862"/>
              </a:xfrm>
              <a:custGeom>
                <a:avLst/>
                <a:gdLst>
                  <a:gd name="T0" fmla="*/ 954 w 1393"/>
                  <a:gd name="T1" fmla="*/ 483 h 1392"/>
                  <a:gd name="T2" fmla="*/ 954 w 1393"/>
                  <a:gd name="T3" fmla="*/ 483 h 1392"/>
                  <a:gd name="T4" fmla="*/ 697 w 1393"/>
                  <a:gd name="T5" fmla="*/ 0 h 1392"/>
                  <a:gd name="T6" fmla="*/ 696 w 1393"/>
                  <a:gd name="T7" fmla="*/ 0 h 1392"/>
                  <a:gd name="T8" fmla="*/ 439 w 1393"/>
                  <a:gd name="T9" fmla="*/ 483 h 1392"/>
                  <a:gd name="T10" fmla="*/ 0 w 1393"/>
                  <a:gd name="T11" fmla="*/ 695 h 1392"/>
                  <a:gd name="T12" fmla="*/ 1 w 1393"/>
                  <a:gd name="T13" fmla="*/ 695 h 1392"/>
                  <a:gd name="T14" fmla="*/ 439 w 1393"/>
                  <a:gd name="T15" fmla="*/ 908 h 1392"/>
                  <a:gd name="T16" fmla="*/ 696 w 1393"/>
                  <a:gd name="T17" fmla="*/ 1392 h 1392"/>
                  <a:gd name="T18" fmla="*/ 696 w 1393"/>
                  <a:gd name="T19" fmla="*/ 1392 h 1392"/>
                  <a:gd name="T20" fmla="*/ 954 w 1393"/>
                  <a:gd name="T21" fmla="*/ 908 h 1392"/>
                  <a:gd name="T22" fmla="*/ 1392 w 1393"/>
                  <a:gd name="T23" fmla="*/ 695 h 1392"/>
                  <a:gd name="T24" fmla="*/ 1393 w 1393"/>
                  <a:gd name="T25" fmla="*/ 695 h 1392"/>
                  <a:gd name="T26" fmla="*/ 954 w 1393"/>
                  <a:gd name="T27" fmla="*/ 483 h 1392"/>
                  <a:gd name="T28" fmla="*/ 696 w 1393"/>
                  <a:gd name="T29" fmla="*/ 1198 h 1392"/>
                  <a:gd name="T30" fmla="*/ 696 w 1393"/>
                  <a:gd name="T31" fmla="*/ 1198 h 1392"/>
                  <a:gd name="T32" fmla="*/ 696 w 1393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3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7" y="0"/>
                      <a:pt x="697" y="0"/>
                    </a:cubicBezTo>
                    <a:lnTo>
                      <a:pt x="696" y="0"/>
                    </a:lnTo>
                    <a:cubicBezTo>
                      <a:pt x="696" y="0"/>
                      <a:pt x="658" y="296"/>
                      <a:pt x="439" y="483"/>
                    </a:cubicBezTo>
                    <a:cubicBezTo>
                      <a:pt x="439" y="483"/>
                      <a:pt x="279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9" y="908"/>
                      <a:pt x="439" y="908"/>
                    </a:cubicBezTo>
                    <a:cubicBezTo>
                      <a:pt x="658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6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3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D6F4E905-995D-4F1A-AAD1-2DF275CCADF4}"/>
                  </a:ext>
                </a:extLst>
              </p:cNvPr>
              <p:cNvGrpSpPr/>
              <p:nvPr/>
            </p:nvGrpSpPr>
            <p:grpSpPr>
              <a:xfrm>
                <a:off x="3879851" y="1671638"/>
                <a:ext cx="2587625" cy="1970087"/>
                <a:chOff x="3879851" y="1671638"/>
                <a:chExt cx="2587625" cy="1970087"/>
              </a:xfrm>
            </p:grpSpPr>
            <p:sp>
              <p:nvSpPr>
                <p:cNvPr id="65" name="Freeform 11">
                  <a:extLst>
                    <a:ext uri="{FF2B5EF4-FFF2-40B4-BE49-F238E27FC236}">
                      <a16:creationId xmlns:a16="http://schemas.microsoft.com/office/drawing/2014/main" id="{23EDEF3C-4ED6-492A-8889-DAC8009C9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2576" y="1789113"/>
                  <a:ext cx="134938" cy="0"/>
                </a:xfrm>
                <a:custGeom>
                  <a:avLst/>
                  <a:gdLst>
                    <a:gd name="T0" fmla="*/ 56 w 56"/>
                    <a:gd name="T1" fmla="*/ 56 w 56"/>
                    <a:gd name="T2" fmla="*/ 0 w 5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6" name="Freeform 12">
                  <a:extLst>
                    <a:ext uri="{FF2B5EF4-FFF2-40B4-BE49-F238E27FC236}">
                      <a16:creationId xmlns:a16="http://schemas.microsoft.com/office/drawing/2014/main" id="{0EFE233C-45D0-4A91-A06E-A2B627AE79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514" y="2009775"/>
                  <a:ext cx="271463" cy="471487"/>
                </a:xfrm>
                <a:custGeom>
                  <a:avLst/>
                  <a:gdLst>
                    <a:gd name="T0" fmla="*/ 113 w 113"/>
                    <a:gd name="T1" fmla="*/ 196 h 196"/>
                    <a:gd name="T2" fmla="*/ 113 w 113"/>
                    <a:gd name="T3" fmla="*/ 196 h 196"/>
                    <a:gd name="T4" fmla="*/ 0 w 113"/>
                    <a:gd name="T5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196">
                      <a:moveTo>
                        <a:pt x="113" y="196"/>
                      </a:moveTo>
                      <a:lnTo>
                        <a:pt x="113" y="19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7" name="Freeform 13">
                  <a:extLst>
                    <a:ext uri="{FF2B5EF4-FFF2-40B4-BE49-F238E27FC236}">
                      <a16:creationId xmlns:a16="http://schemas.microsoft.com/office/drawing/2014/main" id="{FFFE0A2C-316A-42ED-B488-11D745F513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2464" y="2828925"/>
                  <a:ext cx="165100" cy="285750"/>
                </a:xfrm>
                <a:custGeom>
                  <a:avLst/>
                  <a:gdLst>
                    <a:gd name="T0" fmla="*/ 0 w 69"/>
                    <a:gd name="T1" fmla="*/ 119 h 119"/>
                    <a:gd name="T2" fmla="*/ 0 w 69"/>
                    <a:gd name="T3" fmla="*/ 119 h 119"/>
                    <a:gd name="T4" fmla="*/ 69 w 69"/>
                    <a:gd name="T5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" h="119">
                      <a:moveTo>
                        <a:pt x="0" y="119"/>
                      </a:moveTo>
                      <a:lnTo>
                        <a:pt x="0" y="119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8" name="Freeform 14">
                  <a:extLst>
                    <a:ext uri="{FF2B5EF4-FFF2-40B4-BE49-F238E27FC236}">
                      <a16:creationId xmlns:a16="http://schemas.microsoft.com/office/drawing/2014/main" id="{BDAFED09-648C-4AE0-A127-AB88E0EE68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1764" y="3321050"/>
                  <a:ext cx="400050" cy="201612"/>
                </a:xfrm>
                <a:custGeom>
                  <a:avLst/>
                  <a:gdLst>
                    <a:gd name="T0" fmla="*/ 0 w 167"/>
                    <a:gd name="T1" fmla="*/ 84 h 84"/>
                    <a:gd name="T2" fmla="*/ 0 w 167"/>
                    <a:gd name="T3" fmla="*/ 84 h 84"/>
                    <a:gd name="T4" fmla="*/ 83 w 167"/>
                    <a:gd name="T5" fmla="*/ 84 h 84"/>
                    <a:gd name="T6" fmla="*/ 137 w 167"/>
                    <a:gd name="T7" fmla="*/ 53 h 84"/>
                    <a:gd name="T8" fmla="*/ 167 w 167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7" h="84">
                      <a:moveTo>
                        <a:pt x="0" y="84"/>
                      </a:moveTo>
                      <a:lnTo>
                        <a:pt x="0" y="84"/>
                      </a:lnTo>
                      <a:lnTo>
                        <a:pt x="83" y="84"/>
                      </a:lnTo>
                      <a:cubicBezTo>
                        <a:pt x="105" y="84"/>
                        <a:pt x="126" y="72"/>
                        <a:pt x="137" y="53"/>
                      </a:cubicBezTo>
                      <a:lnTo>
                        <a:pt x="167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15">
                  <a:extLst>
                    <a:ext uri="{FF2B5EF4-FFF2-40B4-BE49-F238E27FC236}">
                      <a16:creationId xmlns:a16="http://schemas.microsoft.com/office/drawing/2014/main" id="{266D101F-CA1A-4004-BD4A-08A10C50AD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864" y="3522663"/>
                  <a:ext cx="165100" cy="0"/>
                </a:xfrm>
                <a:custGeom>
                  <a:avLst/>
                  <a:gdLst>
                    <a:gd name="T0" fmla="*/ 0 w 69"/>
                    <a:gd name="T1" fmla="*/ 0 w 69"/>
                    <a:gd name="T2" fmla="*/ 69 w 6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16">
                  <a:extLst>
                    <a:ext uri="{FF2B5EF4-FFF2-40B4-BE49-F238E27FC236}">
                      <a16:creationId xmlns:a16="http://schemas.microsoft.com/office/drawing/2014/main" id="{7DD7551C-A425-4A26-AA00-733ADC24F1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476" y="3419475"/>
                  <a:ext cx="246063" cy="103187"/>
                </a:xfrm>
                <a:custGeom>
                  <a:avLst/>
                  <a:gdLst>
                    <a:gd name="T0" fmla="*/ 0 w 102"/>
                    <a:gd name="T1" fmla="*/ 0 h 43"/>
                    <a:gd name="T2" fmla="*/ 0 w 102"/>
                    <a:gd name="T3" fmla="*/ 0 h 43"/>
                    <a:gd name="T4" fmla="*/ 6 w 102"/>
                    <a:gd name="T5" fmla="*/ 10 h 43"/>
                    <a:gd name="T6" fmla="*/ 63 w 102"/>
                    <a:gd name="T7" fmla="*/ 43 h 43"/>
                    <a:gd name="T8" fmla="*/ 102 w 102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0"/>
                      </a:lnTo>
                      <a:cubicBezTo>
                        <a:pt x="18" y="31"/>
                        <a:pt x="40" y="43"/>
                        <a:pt x="63" y="43"/>
                      </a:cubicBezTo>
                      <a:lnTo>
                        <a:pt x="102" y="43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17">
                  <a:extLst>
                    <a:ext uri="{FF2B5EF4-FFF2-40B4-BE49-F238E27FC236}">
                      <a16:creationId xmlns:a16="http://schemas.microsoft.com/office/drawing/2014/main" id="{9616924E-13E2-4ED3-8E15-1D7FCE832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4" y="3001963"/>
                  <a:ext cx="93663" cy="160337"/>
                </a:xfrm>
                <a:custGeom>
                  <a:avLst/>
                  <a:gdLst>
                    <a:gd name="T0" fmla="*/ 0 w 39"/>
                    <a:gd name="T1" fmla="*/ 0 h 67"/>
                    <a:gd name="T2" fmla="*/ 0 w 39"/>
                    <a:gd name="T3" fmla="*/ 0 h 67"/>
                    <a:gd name="T4" fmla="*/ 39 w 39"/>
                    <a:gd name="T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6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" y="67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18">
                  <a:extLst>
                    <a:ext uri="{FF2B5EF4-FFF2-40B4-BE49-F238E27FC236}">
                      <a16:creationId xmlns:a16="http://schemas.microsoft.com/office/drawing/2014/main" id="{45CBCE3B-8974-4E64-934A-60127D8B4A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326" y="2655888"/>
                  <a:ext cx="65088" cy="115887"/>
                </a:xfrm>
                <a:custGeom>
                  <a:avLst/>
                  <a:gdLst>
                    <a:gd name="T0" fmla="*/ 0 w 27"/>
                    <a:gd name="T1" fmla="*/ 0 h 48"/>
                    <a:gd name="T2" fmla="*/ 0 w 27"/>
                    <a:gd name="T3" fmla="*/ 0 h 48"/>
                    <a:gd name="T4" fmla="*/ 27 w 27"/>
                    <a:gd name="T5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4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7" y="48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19">
                  <a:extLst>
                    <a:ext uri="{FF2B5EF4-FFF2-40B4-BE49-F238E27FC236}">
                      <a16:creationId xmlns:a16="http://schemas.microsoft.com/office/drawing/2014/main" id="{3FB27C60-3EF3-4E64-B9A5-7B2A2A2C51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1664" y="1789113"/>
                  <a:ext cx="706438" cy="149225"/>
                </a:xfrm>
                <a:custGeom>
                  <a:avLst/>
                  <a:gdLst>
                    <a:gd name="T0" fmla="*/ 294 w 294"/>
                    <a:gd name="T1" fmla="*/ 0 h 62"/>
                    <a:gd name="T2" fmla="*/ 294 w 294"/>
                    <a:gd name="T3" fmla="*/ 0 h 62"/>
                    <a:gd name="T4" fmla="*/ 77 w 294"/>
                    <a:gd name="T5" fmla="*/ 0 h 62"/>
                    <a:gd name="T6" fmla="*/ 14 w 294"/>
                    <a:gd name="T7" fmla="*/ 37 h 62"/>
                    <a:gd name="T8" fmla="*/ 0 w 294"/>
                    <a:gd name="T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4" h="62"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77" y="0"/>
                      </a:lnTo>
                      <a:cubicBezTo>
                        <a:pt x="51" y="0"/>
                        <a:pt x="27" y="14"/>
                        <a:pt x="14" y="37"/>
                      </a:cubicBezTo>
                      <a:lnTo>
                        <a:pt x="0" y="62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20">
                  <a:extLst>
                    <a:ext uri="{FF2B5EF4-FFF2-40B4-BE49-F238E27FC236}">
                      <a16:creationId xmlns:a16="http://schemas.microsoft.com/office/drawing/2014/main" id="{69660BC6-3084-4E8C-90F0-D4417CE002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151" y="1671638"/>
                  <a:ext cx="835025" cy="1970087"/>
                </a:xfrm>
                <a:custGeom>
                  <a:avLst/>
                  <a:gdLst>
                    <a:gd name="T0" fmla="*/ 125 w 348"/>
                    <a:gd name="T1" fmla="*/ 820 h 820"/>
                    <a:gd name="T2" fmla="*/ 125 w 348"/>
                    <a:gd name="T3" fmla="*/ 820 h 820"/>
                    <a:gd name="T4" fmla="*/ 324 w 348"/>
                    <a:gd name="T5" fmla="*/ 476 h 820"/>
                    <a:gd name="T6" fmla="*/ 324 w 348"/>
                    <a:gd name="T7" fmla="*/ 345 h 820"/>
                    <a:gd name="T8" fmla="*/ 152 w 348"/>
                    <a:gd name="T9" fmla="*/ 46 h 820"/>
                    <a:gd name="T10" fmla="*/ 72 w 348"/>
                    <a:gd name="T11" fmla="*/ 0 h 820"/>
                    <a:gd name="T12" fmla="*/ 0 w 348"/>
                    <a:gd name="T13" fmla="*/ 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" h="820">
                      <a:moveTo>
                        <a:pt x="125" y="820"/>
                      </a:moveTo>
                      <a:lnTo>
                        <a:pt x="125" y="820"/>
                      </a:lnTo>
                      <a:lnTo>
                        <a:pt x="324" y="476"/>
                      </a:lnTo>
                      <a:cubicBezTo>
                        <a:pt x="348" y="435"/>
                        <a:pt x="348" y="385"/>
                        <a:pt x="324" y="345"/>
                      </a:cubicBezTo>
                      <a:lnTo>
                        <a:pt x="152" y="46"/>
                      </a:lnTo>
                      <a:cubicBezTo>
                        <a:pt x="135" y="18"/>
                        <a:pt x="105" y="0"/>
                        <a:pt x="72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21">
                  <a:extLst>
                    <a:ext uri="{FF2B5EF4-FFF2-40B4-BE49-F238E27FC236}">
                      <a16:creationId xmlns:a16="http://schemas.microsoft.com/office/drawing/2014/main" id="{94E1367E-0E09-4737-8D9A-DB5D429EC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0814" y="2828925"/>
                  <a:ext cx="146050" cy="254000"/>
                </a:xfrm>
                <a:custGeom>
                  <a:avLst/>
                  <a:gdLst>
                    <a:gd name="T0" fmla="*/ 0 w 61"/>
                    <a:gd name="T1" fmla="*/ 0 h 106"/>
                    <a:gd name="T2" fmla="*/ 0 w 61"/>
                    <a:gd name="T3" fmla="*/ 0 h 106"/>
                    <a:gd name="T4" fmla="*/ 61 w 61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1" h="1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1" y="106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2">
                  <a:extLst>
                    <a:ext uri="{FF2B5EF4-FFF2-40B4-BE49-F238E27FC236}">
                      <a16:creationId xmlns:a16="http://schemas.microsoft.com/office/drawing/2014/main" id="{23B2B141-7E52-410B-8ACB-0F9C2314A6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851" y="1671638"/>
                  <a:ext cx="549275" cy="1157287"/>
                </a:xfrm>
                <a:custGeom>
                  <a:avLst/>
                  <a:gdLst>
                    <a:gd name="T0" fmla="*/ 229 w 229"/>
                    <a:gd name="T1" fmla="*/ 0 h 482"/>
                    <a:gd name="T2" fmla="*/ 229 w 229"/>
                    <a:gd name="T3" fmla="*/ 0 h 482"/>
                    <a:gd name="T4" fmla="*/ 107 w 229"/>
                    <a:gd name="T5" fmla="*/ 211 h 482"/>
                    <a:gd name="T6" fmla="*/ 34 w 229"/>
                    <a:gd name="T7" fmla="*/ 337 h 482"/>
                    <a:gd name="T8" fmla="*/ 34 w 229"/>
                    <a:gd name="T9" fmla="*/ 482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482">
                      <a:moveTo>
                        <a:pt x="229" y="0"/>
                      </a:moveTo>
                      <a:lnTo>
                        <a:pt x="229" y="0"/>
                      </a:lnTo>
                      <a:lnTo>
                        <a:pt x="107" y="211"/>
                      </a:lnTo>
                      <a:lnTo>
                        <a:pt x="34" y="337"/>
                      </a:lnTo>
                      <a:cubicBezTo>
                        <a:pt x="0" y="393"/>
                        <a:pt x="7" y="436"/>
                        <a:pt x="34" y="482"/>
                      </a:cubicBez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23">
                  <a:extLst>
                    <a:ext uri="{FF2B5EF4-FFF2-40B4-BE49-F238E27FC236}">
                      <a16:creationId xmlns:a16="http://schemas.microsoft.com/office/drawing/2014/main" id="{4BC55989-2CB9-453C-A234-8630F331D1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564" y="1671638"/>
                  <a:ext cx="288925" cy="0"/>
                </a:xfrm>
                <a:custGeom>
                  <a:avLst/>
                  <a:gdLst>
                    <a:gd name="T0" fmla="*/ 120 w 120"/>
                    <a:gd name="T1" fmla="*/ 120 w 120"/>
                    <a:gd name="T2" fmla="*/ 0 w 12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2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60">
                  <a:extLst>
                    <a:ext uri="{FF2B5EF4-FFF2-40B4-BE49-F238E27FC236}">
                      <a16:creationId xmlns:a16="http://schemas.microsoft.com/office/drawing/2014/main" id="{40D7C192-F522-4E79-B9A4-656DA4261D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3305175"/>
                  <a:ext cx="538163" cy="336550"/>
                </a:xfrm>
                <a:custGeom>
                  <a:avLst/>
                  <a:gdLst>
                    <a:gd name="T0" fmla="*/ 0 w 224"/>
                    <a:gd name="T1" fmla="*/ 0 h 140"/>
                    <a:gd name="T2" fmla="*/ 0 w 224"/>
                    <a:gd name="T3" fmla="*/ 0 h 140"/>
                    <a:gd name="T4" fmla="*/ 29 w 224"/>
                    <a:gd name="T5" fmla="*/ 51 h 140"/>
                    <a:gd name="T6" fmla="*/ 38 w 224"/>
                    <a:gd name="T7" fmla="*/ 67 h 140"/>
                    <a:gd name="T8" fmla="*/ 164 w 224"/>
                    <a:gd name="T9" fmla="*/ 140 h 140"/>
                    <a:gd name="T10" fmla="*/ 173 w 224"/>
                    <a:gd name="T11" fmla="*/ 140 h 140"/>
                    <a:gd name="T12" fmla="*/ 224 w 224"/>
                    <a:gd name="T13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1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" y="51"/>
                      </a:lnTo>
                      <a:lnTo>
                        <a:pt x="38" y="67"/>
                      </a:lnTo>
                      <a:cubicBezTo>
                        <a:pt x="69" y="125"/>
                        <a:pt x="110" y="140"/>
                        <a:pt x="164" y="140"/>
                      </a:cubicBezTo>
                      <a:lnTo>
                        <a:pt x="173" y="140"/>
                      </a:lnTo>
                      <a:lnTo>
                        <a:pt x="224" y="14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62">
                  <a:extLst>
                    <a:ext uri="{FF2B5EF4-FFF2-40B4-BE49-F238E27FC236}">
                      <a16:creationId xmlns:a16="http://schemas.microsoft.com/office/drawing/2014/main" id="{594CF332-F58C-4DEA-B74C-3127153E6CD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8226" y="2655888"/>
                  <a:ext cx="349250" cy="0"/>
                </a:xfrm>
                <a:custGeom>
                  <a:avLst/>
                  <a:gdLst>
                    <a:gd name="T0" fmla="*/ 0 w 145"/>
                    <a:gd name="T1" fmla="*/ 0 w 145"/>
                    <a:gd name="T2" fmla="*/ 53 w 145"/>
                    <a:gd name="T3" fmla="*/ 93 w 145"/>
                    <a:gd name="T4" fmla="*/ 93 w 145"/>
                    <a:gd name="T5" fmla="*/ 145 w 14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14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3" y="0"/>
                      </a:lnTo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5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8B223DDC-B1F0-4486-89DD-4EEC6DCE79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102632" y="1328189"/>
              <a:ext cx="860422" cy="861238"/>
              <a:chOff x="4572795" y="1097820"/>
              <a:chExt cx="3341688" cy="3344862"/>
            </a:xfrm>
          </p:grpSpPr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5BC0026C-B70F-4F63-AB5E-B40CC7AA1B0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2795" y="1097820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5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0 w 1392"/>
                  <a:gd name="T13" fmla="*/ 695 h 1392"/>
                  <a:gd name="T14" fmla="*/ 438 w 1392"/>
                  <a:gd name="T15" fmla="*/ 908 h 1392"/>
                  <a:gd name="T16" fmla="*/ 695 w 1392"/>
                  <a:gd name="T17" fmla="*/ 1392 h 1392"/>
                  <a:gd name="T18" fmla="*/ 695 w 1392"/>
                  <a:gd name="T19" fmla="*/ 1392 h 1392"/>
                  <a:gd name="T20" fmla="*/ 953 w 1392"/>
                  <a:gd name="T21" fmla="*/ 908 h 1392"/>
                  <a:gd name="T22" fmla="*/ 1391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5 w 1392"/>
                  <a:gd name="T29" fmla="*/ 1198 h 1392"/>
                  <a:gd name="T30" fmla="*/ 695 w 1392"/>
                  <a:gd name="T31" fmla="*/ 1198 h 1392"/>
                  <a:gd name="T32" fmla="*/ 695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5" y="0"/>
                    </a:lnTo>
                    <a:cubicBezTo>
                      <a:pt x="695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0" y="695"/>
                    </a:lnTo>
                    <a:cubicBezTo>
                      <a:pt x="278" y="760"/>
                      <a:pt x="438" y="908"/>
                      <a:pt x="438" y="908"/>
                    </a:cubicBezTo>
                    <a:cubicBezTo>
                      <a:pt x="657" y="1095"/>
                      <a:pt x="695" y="1392"/>
                      <a:pt x="695" y="1392"/>
                    </a:cubicBezTo>
                    <a:lnTo>
                      <a:pt x="695" y="1392"/>
                    </a:lnTo>
                    <a:cubicBezTo>
                      <a:pt x="695" y="1392"/>
                      <a:pt x="735" y="1095"/>
                      <a:pt x="953" y="908"/>
                    </a:cubicBezTo>
                    <a:cubicBezTo>
                      <a:pt x="953" y="908"/>
                      <a:pt x="1113" y="760"/>
                      <a:pt x="1391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5" y="1198"/>
                    </a:moveTo>
                    <a:lnTo>
                      <a:pt x="695" y="1198"/>
                    </a:lnTo>
                    <a:lnTo>
                      <a:pt x="695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46">
                <a:extLst>
                  <a:ext uri="{FF2B5EF4-FFF2-40B4-BE49-F238E27FC236}">
                    <a16:creationId xmlns:a16="http://schemas.microsoft.com/office/drawing/2014/main" id="{9ADE4CEB-ACD2-407F-8A81-9F54F5AE6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2972657"/>
                <a:ext cx="0" cy="263525"/>
              </a:xfrm>
              <a:custGeom>
                <a:avLst/>
                <a:gdLst>
                  <a:gd name="T0" fmla="*/ 110 h 110"/>
                  <a:gd name="T1" fmla="*/ 110 h 110"/>
                  <a:gd name="T2" fmla="*/ 0 h 1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0">
                    <a:moveTo>
                      <a:pt x="0" y="110"/>
                    </a:moveTo>
                    <a:lnTo>
                      <a:pt x="0" y="11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47">
                <a:extLst>
                  <a:ext uri="{FF2B5EF4-FFF2-40B4-BE49-F238E27FC236}">
                    <a16:creationId xmlns:a16="http://schemas.microsoft.com/office/drawing/2014/main" id="{C3F6B788-2B41-41F1-A1FA-A96E4A046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3512407"/>
                <a:ext cx="0" cy="177800"/>
              </a:xfrm>
              <a:custGeom>
                <a:avLst/>
                <a:gdLst>
                  <a:gd name="T0" fmla="*/ 74 h 74"/>
                  <a:gd name="T1" fmla="*/ 74 h 74"/>
                  <a:gd name="T2" fmla="*/ 0 h 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4">
                    <a:moveTo>
                      <a:pt x="0" y="74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48">
                <a:extLst>
                  <a:ext uri="{FF2B5EF4-FFF2-40B4-BE49-F238E27FC236}">
                    <a16:creationId xmlns:a16="http://schemas.microsoft.com/office/drawing/2014/main" id="{8FA050C5-B6E7-415E-BD77-607842B47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1848707"/>
                <a:ext cx="0" cy="407987"/>
              </a:xfrm>
              <a:custGeom>
                <a:avLst/>
                <a:gdLst>
                  <a:gd name="T0" fmla="*/ 170 h 170"/>
                  <a:gd name="T1" fmla="*/ 170 h 170"/>
                  <a:gd name="T2" fmla="*/ 0 h 17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0">
                    <a:moveTo>
                      <a:pt x="0" y="170"/>
                    </a:move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49">
                <a:extLst>
                  <a:ext uri="{FF2B5EF4-FFF2-40B4-BE49-F238E27FC236}">
                    <a16:creationId xmlns:a16="http://schemas.microsoft.com/office/drawing/2014/main" id="{26F4DC47-9E36-4360-8A3A-8ED4FC8B89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2677382"/>
                <a:ext cx="0" cy="43180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50">
                <a:extLst>
                  <a:ext uri="{FF2B5EF4-FFF2-40B4-BE49-F238E27FC236}">
                    <a16:creationId xmlns:a16="http://schemas.microsoft.com/office/drawing/2014/main" id="{9DA94C4D-B83B-420F-A7DC-6532D0BFD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3474307"/>
                <a:ext cx="485775" cy="215900"/>
              </a:xfrm>
              <a:custGeom>
                <a:avLst/>
                <a:gdLst>
                  <a:gd name="T0" fmla="*/ 202 w 202"/>
                  <a:gd name="T1" fmla="*/ 90 h 90"/>
                  <a:gd name="T2" fmla="*/ 202 w 202"/>
                  <a:gd name="T3" fmla="*/ 90 h 90"/>
                  <a:gd name="T4" fmla="*/ 105 w 202"/>
                  <a:gd name="T5" fmla="*/ 90 h 90"/>
                  <a:gd name="T6" fmla="*/ 67 w 202"/>
                  <a:gd name="T7" fmla="*/ 90 h 90"/>
                  <a:gd name="T8" fmla="*/ 0 w 202"/>
                  <a:gd name="T9" fmla="*/ 23 h 90"/>
                  <a:gd name="T10" fmla="*/ 0 w 202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0">
                    <a:moveTo>
                      <a:pt x="202" y="90"/>
                    </a:moveTo>
                    <a:lnTo>
                      <a:pt x="202" y="90"/>
                    </a:lnTo>
                    <a:lnTo>
                      <a:pt x="105" y="90"/>
                    </a:lnTo>
                    <a:lnTo>
                      <a:pt x="67" y="90"/>
                    </a:lnTo>
                    <a:cubicBezTo>
                      <a:pt x="30" y="90"/>
                      <a:pt x="0" y="60"/>
                      <a:pt x="0" y="23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51">
                <a:extLst>
                  <a:ext uri="{FF2B5EF4-FFF2-40B4-BE49-F238E27FC236}">
                    <a16:creationId xmlns:a16="http://schemas.microsoft.com/office/drawing/2014/main" id="{F4DB5353-F0EB-4FA9-90EC-C8743B278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858" y="2637695"/>
                <a:ext cx="427038" cy="1052512"/>
              </a:xfrm>
              <a:custGeom>
                <a:avLst/>
                <a:gdLst>
                  <a:gd name="T0" fmla="*/ 178 w 178"/>
                  <a:gd name="T1" fmla="*/ 0 h 438"/>
                  <a:gd name="T2" fmla="*/ 178 w 178"/>
                  <a:gd name="T3" fmla="*/ 0 h 438"/>
                  <a:gd name="T4" fmla="*/ 178 w 178"/>
                  <a:gd name="T5" fmla="*/ 348 h 438"/>
                  <a:gd name="T6" fmla="*/ 178 w 178"/>
                  <a:gd name="T7" fmla="*/ 372 h 438"/>
                  <a:gd name="T8" fmla="*/ 112 w 178"/>
                  <a:gd name="T9" fmla="*/ 438 h 438"/>
                  <a:gd name="T10" fmla="*/ 0 w 178"/>
                  <a:gd name="T11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438"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48"/>
                    </a:lnTo>
                    <a:lnTo>
                      <a:pt x="178" y="372"/>
                    </a:lnTo>
                    <a:cubicBezTo>
                      <a:pt x="178" y="408"/>
                      <a:pt x="148" y="438"/>
                      <a:pt x="112" y="438"/>
                    </a:cubicBezTo>
                    <a:lnTo>
                      <a:pt x="0" y="438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52">
                <a:extLst>
                  <a:ext uri="{FF2B5EF4-FFF2-40B4-BE49-F238E27FC236}">
                    <a16:creationId xmlns:a16="http://schemas.microsoft.com/office/drawing/2014/main" id="{81F104A5-A901-4664-89D3-83FE642C9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283" y="1848707"/>
                <a:ext cx="1344613" cy="365125"/>
              </a:xfrm>
              <a:custGeom>
                <a:avLst/>
                <a:gdLst>
                  <a:gd name="T0" fmla="*/ 0 w 560"/>
                  <a:gd name="T1" fmla="*/ 0 h 152"/>
                  <a:gd name="T2" fmla="*/ 0 w 560"/>
                  <a:gd name="T3" fmla="*/ 0 h 152"/>
                  <a:gd name="T4" fmla="*/ 418 w 560"/>
                  <a:gd name="T5" fmla="*/ 0 h 152"/>
                  <a:gd name="T6" fmla="*/ 484 w 560"/>
                  <a:gd name="T7" fmla="*/ 0 h 152"/>
                  <a:gd name="T8" fmla="*/ 560 w 560"/>
                  <a:gd name="T9" fmla="*/ 76 h 152"/>
                  <a:gd name="T10" fmla="*/ 560 w 560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0" h="152">
                    <a:moveTo>
                      <a:pt x="0" y="0"/>
                    </a:moveTo>
                    <a:lnTo>
                      <a:pt x="0" y="0"/>
                    </a:lnTo>
                    <a:lnTo>
                      <a:pt x="418" y="0"/>
                    </a:lnTo>
                    <a:lnTo>
                      <a:pt x="484" y="0"/>
                    </a:lnTo>
                    <a:cubicBezTo>
                      <a:pt x="526" y="0"/>
                      <a:pt x="560" y="34"/>
                      <a:pt x="560" y="76"/>
                    </a:cubicBezTo>
                    <a:lnTo>
                      <a:pt x="560" y="152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53">
                <a:extLst>
                  <a:ext uri="{FF2B5EF4-FFF2-40B4-BE49-F238E27FC236}">
                    <a16:creationId xmlns:a16="http://schemas.microsoft.com/office/drawing/2014/main" id="{7BC24F5D-AF2A-446C-B4E5-530E6FCD8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558" y="1720120"/>
                <a:ext cx="377825" cy="0"/>
              </a:xfrm>
              <a:custGeom>
                <a:avLst/>
                <a:gdLst>
                  <a:gd name="T0" fmla="*/ 0 w 157"/>
                  <a:gd name="T1" fmla="*/ 0 w 157"/>
                  <a:gd name="T2" fmla="*/ 157 w 1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7">
                    <a:moveTo>
                      <a:pt x="0" y="0"/>
                    </a:moveTo>
                    <a:lnTo>
                      <a:pt x="0" y="0"/>
                    </a:lnTo>
                    <a:lnTo>
                      <a:pt x="157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54">
                <a:extLst>
                  <a:ext uri="{FF2B5EF4-FFF2-40B4-BE49-F238E27FC236}">
                    <a16:creationId xmlns:a16="http://schemas.microsoft.com/office/drawing/2014/main" id="{2C8035E3-2D4E-46A3-8C00-07530DCF77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1720120"/>
                <a:ext cx="296863" cy="246062"/>
              </a:xfrm>
              <a:custGeom>
                <a:avLst/>
                <a:gdLst>
                  <a:gd name="T0" fmla="*/ 0 w 124"/>
                  <a:gd name="T1" fmla="*/ 102 h 102"/>
                  <a:gd name="T2" fmla="*/ 0 w 124"/>
                  <a:gd name="T3" fmla="*/ 102 h 102"/>
                  <a:gd name="T4" fmla="*/ 0 w 124"/>
                  <a:gd name="T5" fmla="*/ 73 h 102"/>
                  <a:gd name="T6" fmla="*/ 73 w 124"/>
                  <a:gd name="T7" fmla="*/ 0 h 102"/>
                  <a:gd name="T8" fmla="*/ 124 w 124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02">
                    <a:moveTo>
                      <a:pt x="0" y="102"/>
                    </a:moveTo>
                    <a:lnTo>
                      <a:pt x="0" y="102"/>
                    </a:lnTo>
                    <a:lnTo>
                      <a:pt x="0" y="73"/>
                    </a:lnTo>
                    <a:cubicBezTo>
                      <a:pt x="0" y="33"/>
                      <a:pt x="33" y="0"/>
                      <a:pt x="73" y="0"/>
                    </a:cubicBezTo>
                    <a:lnTo>
                      <a:pt x="124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55">
                <a:extLst>
                  <a:ext uri="{FF2B5EF4-FFF2-40B4-BE49-F238E27FC236}">
                    <a16:creationId xmlns:a16="http://schemas.microsoft.com/office/drawing/2014/main" id="{DE42FEBB-BAC3-4EF1-B4FD-CEC53C2DD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058" y="3817207"/>
                <a:ext cx="700088" cy="0"/>
              </a:xfrm>
              <a:custGeom>
                <a:avLst/>
                <a:gdLst>
                  <a:gd name="T0" fmla="*/ 292 w 292"/>
                  <a:gd name="T1" fmla="*/ 292 w 292"/>
                  <a:gd name="T2" fmla="*/ 0 w 2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2">
                    <a:moveTo>
                      <a:pt x="292" y="0"/>
                    </a:moveTo>
                    <a:lnTo>
                      <a:pt x="292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56">
                <a:extLst>
                  <a:ext uri="{FF2B5EF4-FFF2-40B4-BE49-F238E27FC236}">
                    <a16:creationId xmlns:a16="http://schemas.microsoft.com/office/drawing/2014/main" id="{3A004FA0-ECFE-4F7A-8A69-E83E632877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595" y="3817207"/>
                <a:ext cx="736600" cy="0"/>
              </a:xfrm>
              <a:custGeom>
                <a:avLst/>
                <a:gdLst>
                  <a:gd name="T0" fmla="*/ 307 w 307"/>
                  <a:gd name="T1" fmla="*/ 307 w 307"/>
                  <a:gd name="T2" fmla="*/ 0 w 30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07">
                    <a:moveTo>
                      <a:pt x="307" y="0"/>
                    </a:moveTo>
                    <a:lnTo>
                      <a:pt x="307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57">
                <a:extLst>
                  <a:ext uri="{FF2B5EF4-FFF2-40B4-BE49-F238E27FC236}">
                    <a16:creationId xmlns:a16="http://schemas.microsoft.com/office/drawing/2014/main" id="{183208E3-C305-47CD-B327-E5F0357C6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3259995"/>
                <a:ext cx="0" cy="430212"/>
              </a:xfrm>
              <a:custGeom>
                <a:avLst/>
                <a:gdLst>
                  <a:gd name="T0" fmla="*/ 0 h 179"/>
                  <a:gd name="T1" fmla="*/ 0 h 179"/>
                  <a:gd name="T2" fmla="*/ 179 h 17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9">
                    <a:moveTo>
                      <a:pt x="0" y="0"/>
                    </a:moveTo>
                    <a:lnTo>
                      <a:pt x="0" y="0"/>
                    </a:lnTo>
                    <a:lnTo>
                      <a:pt x="0" y="17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58">
                <a:extLst>
                  <a:ext uri="{FF2B5EF4-FFF2-40B4-BE49-F238E27FC236}">
                    <a16:creationId xmlns:a16="http://schemas.microsoft.com/office/drawing/2014/main" id="{CFE9BC85-F01B-4391-9CD0-822A4BE23E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2439257"/>
                <a:ext cx="0" cy="238125"/>
              </a:xfrm>
              <a:custGeom>
                <a:avLst/>
                <a:gdLst>
                  <a:gd name="T0" fmla="*/ 0 h 99"/>
                  <a:gd name="T1" fmla="*/ 0 h 99"/>
                  <a:gd name="T2" fmla="*/ 99 h 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9">
                    <a:moveTo>
                      <a:pt x="0" y="0"/>
                    </a:moveTo>
                    <a:lnTo>
                      <a:pt x="0" y="0"/>
                    </a:lnTo>
                    <a:lnTo>
                      <a:pt x="0" y="9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59">
                <a:extLst>
                  <a:ext uri="{FF2B5EF4-FFF2-40B4-BE49-F238E27FC236}">
                    <a16:creationId xmlns:a16="http://schemas.microsoft.com/office/drawing/2014/main" id="{3DF467D3-0948-4E48-A600-0505557498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0570" y="1720120"/>
                <a:ext cx="187325" cy="295275"/>
              </a:xfrm>
              <a:custGeom>
                <a:avLst/>
                <a:gdLst>
                  <a:gd name="T0" fmla="*/ 0 w 78"/>
                  <a:gd name="T1" fmla="*/ 0 h 123"/>
                  <a:gd name="T2" fmla="*/ 0 w 78"/>
                  <a:gd name="T3" fmla="*/ 0 h 123"/>
                  <a:gd name="T4" fmla="*/ 2 w 78"/>
                  <a:gd name="T5" fmla="*/ 0 h 123"/>
                  <a:gd name="T6" fmla="*/ 78 w 78"/>
                  <a:gd name="T7" fmla="*/ 76 h 123"/>
                  <a:gd name="T8" fmla="*/ 78 w 7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2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cubicBezTo>
                      <a:pt x="44" y="0"/>
                      <a:pt x="78" y="34"/>
                      <a:pt x="78" y="76"/>
                    </a:cubicBezTo>
                    <a:lnTo>
                      <a:pt x="78" y="123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63">
                <a:extLst>
                  <a:ext uri="{FF2B5EF4-FFF2-40B4-BE49-F238E27FC236}">
                    <a16:creationId xmlns:a16="http://schemas.microsoft.com/office/drawing/2014/main" id="{96543B91-164B-4FAC-B4CA-E99EDFCFAB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4733" y="2771045"/>
                <a:ext cx="349250" cy="0"/>
              </a:xfrm>
              <a:custGeom>
                <a:avLst/>
                <a:gdLst>
                  <a:gd name="T0" fmla="*/ 0 w 146"/>
                  <a:gd name="T1" fmla="*/ 0 w 146"/>
                  <a:gd name="T2" fmla="*/ 53 w 146"/>
                  <a:gd name="T3" fmla="*/ 93 w 146"/>
                  <a:gd name="T4" fmla="*/ 93 w 146"/>
                  <a:gd name="T5" fmla="*/ 146 w 14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6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AB93261-6898-4568-B60B-E594EA428D7A}"/>
              </a:ext>
            </a:extLst>
          </p:cNvPr>
          <p:cNvGrpSpPr/>
          <p:nvPr/>
        </p:nvGrpSpPr>
        <p:grpSpPr>
          <a:xfrm>
            <a:off x="3828871" y="2594266"/>
            <a:ext cx="709538" cy="2905211"/>
            <a:chOff x="3828871" y="2528950"/>
            <a:chExt cx="709538" cy="290521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E3F0DC9F-1079-4BD8-AB05-150FDC2629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403" y="4724625"/>
              <a:ext cx="708474" cy="709536"/>
              <a:chOff x="8662989" y="985838"/>
              <a:chExt cx="3341688" cy="3344862"/>
            </a:xfrm>
          </p:grpSpPr>
          <p:sp>
            <p:nvSpPr>
              <p:cNvPr id="148" name="Freeform 10">
                <a:extLst>
                  <a:ext uri="{FF2B5EF4-FFF2-40B4-BE49-F238E27FC236}">
                    <a16:creationId xmlns:a16="http://schemas.microsoft.com/office/drawing/2014/main" id="{DA04B606-4506-4466-9282-56DCCFF703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62989" y="985838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35">
                <a:extLst>
                  <a:ext uri="{FF2B5EF4-FFF2-40B4-BE49-F238E27FC236}">
                    <a16:creationId xmlns:a16="http://schemas.microsoft.com/office/drawing/2014/main" id="{11F6B0EB-756C-4821-AFEE-F68EBE0A63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0789" y="3422650"/>
                <a:ext cx="706438" cy="136525"/>
              </a:xfrm>
              <a:custGeom>
                <a:avLst/>
                <a:gdLst>
                  <a:gd name="T0" fmla="*/ 294 w 294"/>
                  <a:gd name="T1" fmla="*/ 0 h 57"/>
                  <a:gd name="T2" fmla="*/ 294 w 294"/>
                  <a:gd name="T3" fmla="*/ 0 h 57"/>
                  <a:gd name="T4" fmla="*/ 89 w 294"/>
                  <a:gd name="T5" fmla="*/ 54 h 57"/>
                  <a:gd name="T6" fmla="*/ 0 w 294"/>
                  <a:gd name="T7" fmla="*/ 4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4" h="57">
                    <a:moveTo>
                      <a:pt x="294" y="0"/>
                    </a:moveTo>
                    <a:lnTo>
                      <a:pt x="294" y="0"/>
                    </a:lnTo>
                    <a:cubicBezTo>
                      <a:pt x="235" y="37"/>
                      <a:pt x="164" y="57"/>
                      <a:pt x="89" y="54"/>
                    </a:cubicBezTo>
                    <a:cubicBezTo>
                      <a:pt x="58" y="53"/>
                      <a:pt x="28" y="49"/>
                      <a:pt x="0" y="4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36">
                <a:extLst>
                  <a:ext uri="{FF2B5EF4-FFF2-40B4-BE49-F238E27FC236}">
                    <a16:creationId xmlns:a16="http://schemas.microsoft.com/office/drawing/2014/main" id="{C7A39B66-E2A7-4AC4-83CB-59AB8A635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64877" y="2682875"/>
                <a:ext cx="180975" cy="519112"/>
              </a:xfrm>
              <a:custGeom>
                <a:avLst/>
                <a:gdLst>
                  <a:gd name="T0" fmla="*/ 76 w 76"/>
                  <a:gd name="T1" fmla="*/ 0 h 216"/>
                  <a:gd name="T2" fmla="*/ 76 w 76"/>
                  <a:gd name="T3" fmla="*/ 0 h 216"/>
                  <a:gd name="T4" fmla="*/ 42 w 76"/>
                  <a:gd name="T5" fmla="*/ 147 h 216"/>
                  <a:gd name="T6" fmla="*/ 0 w 76"/>
                  <a:gd name="T7" fmla="*/ 216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6" h="216">
                    <a:moveTo>
                      <a:pt x="76" y="0"/>
                    </a:moveTo>
                    <a:lnTo>
                      <a:pt x="76" y="0"/>
                    </a:lnTo>
                    <a:cubicBezTo>
                      <a:pt x="75" y="53"/>
                      <a:pt x="62" y="102"/>
                      <a:pt x="42" y="147"/>
                    </a:cubicBezTo>
                    <a:cubicBezTo>
                      <a:pt x="30" y="172"/>
                      <a:pt x="16" y="195"/>
                      <a:pt x="0" y="216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37">
                <a:extLst>
                  <a:ext uri="{FF2B5EF4-FFF2-40B4-BE49-F238E27FC236}">
                    <a16:creationId xmlns:a16="http://schemas.microsoft.com/office/drawing/2014/main" id="{57CEAE40-C05C-4EAB-B245-5CABE8E32F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47414" y="2090738"/>
                <a:ext cx="112713" cy="180975"/>
              </a:xfrm>
              <a:custGeom>
                <a:avLst/>
                <a:gdLst>
                  <a:gd name="T0" fmla="*/ 0 w 47"/>
                  <a:gd name="T1" fmla="*/ 0 h 75"/>
                  <a:gd name="T2" fmla="*/ 0 w 47"/>
                  <a:gd name="T3" fmla="*/ 0 h 75"/>
                  <a:gd name="T4" fmla="*/ 47 w 47"/>
                  <a:gd name="T5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7" h="75">
                    <a:moveTo>
                      <a:pt x="0" y="0"/>
                    </a:moveTo>
                    <a:lnTo>
                      <a:pt x="0" y="0"/>
                    </a:lnTo>
                    <a:cubicBezTo>
                      <a:pt x="18" y="23"/>
                      <a:pt x="34" y="48"/>
                      <a:pt x="47" y="75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38">
                <a:extLst>
                  <a:ext uri="{FF2B5EF4-FFF2-40B4-BE49-F238E27FC236}">
                    <a16:creationId xmlns:a16="http://schemas.microsoft.com/office/drawing/2014/main" id="{31F2E52C-48D3-4716-9BE9-39E0D2481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77514" y="1789113"/>
                <a:ext cx="220663" cy="90487"/>
              </a:xfrm>
              <a:custGeom>
                <a:avLst/>
                <a:gdLst>
                  <a:gd name="T0" fmla="*/ 0 w 92"/>
                  <a:gd name="T1" fmla="*/ 0 h 38"/>
                  <a:gd name="T2" fmla="*/ 0 w 92"/>
                  <a:gd name="T3" fmla="*/ 0 h 38"/>
                  <a:gd name="T4" fmla="*/ 92 w 92"/>
                  <a:gd name="T5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38">
                    <a:moveTo>
                      <a:pt x="0" y="0"/>
                    </a:moveTo>
                    <a:lnTo>
                      <a:pt x="0" y="0"/>
                    </a:lnTo>
                    <a:cubicBezTo>
                      <a:pt x="33" y="8"/>
                      <a:pt x="64" y="21"/>
                      <a:pt x="92" y="3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39">
                <a:extLst>
                  <a:ext uri="{FF2B5EF4-FFF2-40B4-BE49-F238E27FC236}">
                    <a16:creationId xmlns:a16="http://schemas.microsoft.com/office/drawing/2014/main" id="{8BAA4BF7-ED14-477F-8435-9B1E3AE6C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56827" y="1757363"/>
                <a:ext cx="220663" cy="23812"/>
              </a:xfrm>
              <a:custGeom>
                <a:avLst/>
                <a:gdLst>
                  <a:gd name="T0" fmla="*/ 0 w 92"/>
                  <a:gd name="T1" fmla="*/ 10 h 10"/>
                  <a:gd name="T2" fmla="*/ 0 w 92"/>
                  <a:gd name="T3" fmla="*/ 10 h 10"/>
                  <a:gd name="T4" fmla="*/ 92 w 92"/>
                  <a:gd name="T5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2" h="10">
                    <a:moveTo>
                      <a:pt x="0" y="10"/>
                    </a:moveTo>
                    <a:lnTo>
                      <a:pt x="0" y="10"/>
                    </a:lnTo>
                    <a:cubicBezTo>
                      <a:pt x="29" y="3"/>
                      <a:pt x="60" y="0"/>
                      <a:pt x="92" y="1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40">
                <a:extLst>
                  <a:ext uri="{FF2B5EF4-FFF2-40B4-BE49-F238E27FC236}">
                    <a16:creationId xmlns:a16="http://schemas.microsoft.com/office/drawing/2014/main" id="{82FFE324-EE52-4B9C-97C9-D01EE8448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66277" y="1863725"/>
                <a:ext cx="365125" cy="360362"/>
              </a:xfrm>
              <a:custGeom>
                <a:avLst/>
                <a:gdLst>
                  <a:gd name="T0" fmla="*/ 0 w 152"/>
                  <a:gd name="T1" fmla="*/ 150 h 150"/>
                  <a:gd name="T2" fmla="*/ 0 w 152"/>
                  <a:gd name="T3" fmla="*/ 150 h 150"/>
                  <a:gd name="T4" fmla="*/ 152 w 152"/>
                  <a:gd name="T5" fmla="*/ 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2" h="150">
                    <a:moveTo>
                      <a:pt x="0" y="150"/>
                    </a:moveTo>
                    <a:lnTo>
                      <a:pt x="0" y="150"/>
                    </a:lnTo>
                    <a:cubicBezTo>
                      <a:pt x="35" y="86"/>
                      <a:pt x="88" y="34"/>
                      <a:pt x="15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41">
                <a:extLst>
                  <a:ext uri="{FF2B5EF4-FFF2-40B4-BE49-F238E27FC236}">
                    <a16:creationId xmlns:a16="http://schemas.microsoft.com/office/drawing/2014/main" id="{6C2B13EA-6044-4302-B89C-83F5A6784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50389" y="2628900"/>
                <a:ext cx="447675" cy="800100"/>
              </a:xfrm>
              <a:custGeom>
                <a:avLst/>
                <a:gdLst>
                  <a:gd name="T0" fmla="*/ 186 w 186"/>
                  <a:gd name="T1" fmla="*/ 333 h 333"/>
                  <a:gd name="T2" fmla="*/ 186 w 186"/>
                  <a:gd name="T3" fmla="*/ 333 h 333"/>
                  <a:gd name="T4" fmla="*/ 113 w 186"/>
                  <a:gd name="T5" fmla="*/ 278 h 333"/>
                  <a:gd name="T6" fmla="*/ 46 w 186"/>
                  <a:gd name="T7" fmla="*/ 187 h 333"/>
                  <a:gd name="T8" fmla="*/ 2 w 186"/>
                  <a:gd name="T9" fmla="*/ 0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6" h="333">
                    <a:moveTo>
                      <a:pt x="186" y="333"/>
                    </a:moveTo>
                    <a:lnTo>
                      <a:pt x="186" y="333"/>
                    </a:lnTo>
                    <a:cubicBezTo>
                      <a:pt x="159" y="318"/>
                      <a:pt x="135" y="299"/>
                      <a:pt x="113" y="278"/>
                    </a:cubicBezTo>
                    <a:cubicBezTo>
                      <a:pt x="87" y="251"/>
                      <a:pt x="64" y="221"/>
                      <a:pt x="46" y="187"/>
                    </a:cubicBezTo>
                    <a:cubicBezTo>
                      <a:pt x="16" y="132"/>
                      <a:pt x="0" y="68"/>
                      <a:pt x="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42">
                <a:extLst>
                  <a:ext uri="{FF2B5EF4-FFF2-40B4-BE49-F238E27FC236}">
                    <a16:creationId xmlns:a16="http://schemas.microsoft.com/office/drawing/2014/main" id="{9995AA0A-A096-4214-9DA8-0493625DDE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7264" y="2547938"/>
                <a:ext cx="242888" cy="763587"/>
              </a:xfrm>
              <a:custGeom>
                <a:avLst/>
                <a:gdLst>
                  <a:gd name="T0" fmla="*/ 98 w 101"/>
                  <a:gd name="T1" fmla="*/ 0 h 318"/>
                  <a:gd name="T2" fmla="*/ 98 w 101"/>
                  <a:gd name="T3" fmla="*/ 0 h 318"/>
                  <a:gd name="T4" fmla="*/ 101 w 101"/>
                  <a:gd name="T5" fmla="*/ 57 h 318"/>
                  <a:gd name="T6" fmla="*/ 0 w 101"/>
                  <a:gd name="T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1" h="318">
                    <a:moveTo>
                      <a:pt x="98" y="0"/>
                    </a:moveTo>
                    <a:lnTo>
                      <a:pt x="98" y="0"/>
                    </a:lnTo>
                    <a:cubicBezTo>
                      <a:pt x="100" y="19"/>
                      <a:pt x="101" y="38"/>
                      <a:pt x="101" y="57"/>
                    </a:cubicBezTo>
                    <a:cubicBezTo>
                      <a:pt x="98" y="157"/>
                      <a:pt x="60" y="248"/>
                      <a:pt x="0" y="318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43">
                <a:extLst>
                  <a:ext uri="{FF2B5EF4-FFF2-40B4-BE49-F238E27FC236}">
                    <a16:creationId xmlns:a16="http://schemas.microsoft.com/office/drawing/2014/main" id="{0A1DC9EE-D26D-4905-955C-EF2204B557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80664" y="1649413"/>
                <a:ext cx="457200" cy="125412"/>
              </a:xfrm>
              <a:custGeom>
                <a:avLst/>
                <a:gdLst>
                  <a:gd name="T0" fmla="*/ 0 w 191"/>
                  <a:gd name="T1" fmla="*/ 0 h 52"/>
                  <a:gd name="T2" fmla="*/ 0 w 191"/>
                  <a:gd name="T3" fmla="*/ 0 h 52"/>
                  <a:gd name="T4" fmla="*/ 191 w 191"/>
                  <a:gd name="T5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1" h="52">
                    <a:moveTo>
                      <a:pt x="0" y="0"/>
                    </a:moveTo>
                    <a:lnTo>
                      <a:pt x="0" y="0"/>
                    </a:lnTo>
                    <a:cubicBezTo>
                      <a:pt x="69" y="2"/>
                      <a:pt x="134" y="20"/>
                      <a:pt x="191" y="52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44">
                <a:extLst>
                  <a:ext uri="{FF2B5EF4-FFF2-40B4-BE49-F238E27FC236}">
                    <a16:creationId xmlns:a16="http://schemas.microsoft.com/office/drawing/2014/main" id="{88EB62F4-0D37-4E9A-8319-BC3E4E68E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91689" y="1701800"/>
                <a:ext cx="333375" cy="192087"/>
              </a:xfrm>
              <a:custGeom>
                <a:avLst/>
                <a:gdLst>
                  <a:gd name="T0" fmla="*/ 0 w 139"/>
                  <a:gd name="T1" fmla="*/ 80 h 80"/>
                  <a:gd name="T2" fmla="*/ 0 w 139"/>
                  <a:gd name="T3" fmla="*/ 80 h 80"/>
                  <a:gd name="T4" fmla="*/ 139 w 139"/>
                  <a:gd name="T5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9" h="80">
                    <a:moveTo>
                      <a:pt x="0" y="80"/>
                    </a:moveTo>
                    <a:lnTo>
                      <a:pt x="0" y="80"/>
                    </a:lnTo>
                    <a:cubicBezTo>
                      <a:pt x="40" y="45"/>
                      <a:pt x="87" y="18"/>
                      <a:pt x="139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45">
                <a:extLst>
                  <a:ext uri="{FF2B5EF4-FFF2-40B4-BE49-F238E27FC236}">
                    <a16:creationId xmlns:a16="http://schemas.microsoft.com/office/drawing/2014/main" id="{FD48B6F0-E099-44F6-85EC-C84A179A6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37677" y="2284413"/>
                <a:ext cx="984250" cy="1381125"/>
              </a:xfrm>
              <a:custGeom>
                <a:avLst/>
                <a:gdLst>
                  <a:gd name="T0" fmla="*/ 410 w 410"/>
                  <a:gd name="T1" fmla="*/ 575 h 575"/>
                  <a:gd name="T2" fmla="*/ 410 w 410"/>
                  <a:gd name="T3" fmla="*/ 575 h 575"/>
                  <a:gd name="T4" fmla="*/ 87 w 410"/>
                  <a:gd name="T5" fmla="*/ 408 h 575"/>
                  <a:gd name="T6" fmla="*/ 3 w 410"/>
                  <a:gd name="T7" fmla="*/ 143 h 575"/>
                  <a:gd name="T8" fmla="*/ 32 w 410"/>
                  <a:gd name="T9" fmla="*/ 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0" h="575">
                    <a:moveTo>
                      <a:pt x="410" y="575"/>
                    </a:moveTo>
                    <a:lnTo>
                      <a:pt x="410" y="575"/>
                    </a:lnTo>
                    <a:cubicBezTo>
                      <a:pt x="277" y="571"/>
                      <a:pt x="161" y="506"/>
                      <a:pt x="87" y="408"/>
                    </a:cubicBezTo>
                    <a:cubicBezTo>
                      <a:pt x="31" y="334"/>
                      <a:pt x="0" y="242"/>
                      <a:pt x="3" y="143"/>
                    </a:cubicBezTo>
                    <a:cubicBezTo>
                      <a:pt x="4" y="93"/>
                      <a:pt x="14" y="45"/>
                      <a:pt x="32" y="0"/>
                    </a:cubicBezTo>
                  </a:path>
                </a:pathLst>
              </a:custGeom>
              <a:noFill/>
              <a:ln w="19050" cap="rnd">
                <a:solidFill>
                  <a:srgbClr val="669E2E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8979CC1D-7D0C-4525-8AB1-68C4E818F2D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208" y="2528950"/>
              <a:ext cx="708862" cy="709536"/>
              <a:chOff x="1693967" y="3962667"/>
              <a:chExt cx="1330116" cy="1331380"/>
            </a:xfrm>
          </p:grpSpPr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724D9698-387A-4734-A854-DE4FAED71ABC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1693967" y="3962667"/>
                <a:ext cx="1330116" cy="1331380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6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1 w 1392"/>
                  <a:gd name="T13" fmla="*/ 695 h 1392"/>
                  <a:gd name="T14" fmla="*/ 438 w 1392"/>
                  <a:gd name="T15" fmla="*/ 908 h 1392"/>
                  <a:gd name="T16" fmla="*/ 696 w 1392"/>
                  <a:gd name="T17" fmla="*/ 1392 h 1392"/>
                  <a:gd name="T18" fmla="*/ 696 w 1392"/>
                  <a:gd name="T19" fmla="*/ 1392 h 1392"/>
                  <a:gd name="T20" fmla="*/ 954 w 1392"/>
                  <a:gd name="T21" fmla="*/ 908 h 1392"/>
                  <a:gd name="T22" fmla="*/ 1392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6 w 1392"/>
                  <a:gd name="T29" fmla="*/ 1198 h 1392"/>
                  <a:gd name="T30" fmla="*/ 696 w 1392"/>
                  <a:gd name="T31" fmla="*/ 1198 h 1392"/>
                  <a:gd name="T32" fmla="*/ 696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6" y="0"/>
                    </a:lnTo>
                    <a:cubicBezTo>
                      <a:pt x="696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8" y="908"/>
                      <a:pt x="438" y="908"/>
                    </a:cubicBezTo>
                    <a:cubicBezTo>
                      <a:pt x="657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5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24">
                <a:extLst>
                  <a:ext uri="{FF2B5EF4-FFF2-40B4-BE49-F238E27FC236}">
                    <a16:creationId xmlns:a16="http://schemas.microsoft.com/office/drawing/2014/main" id="{121BFB12-A2C8-4013-90FC-37862906C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5064" y="4433420"/>
                <a:ext cx="57502" cy="279925"/>
              </a:xfrm>
              <a:custGeom>
                <a:avLst/>
                <a:gdLst>
                  <a:gd name="T0" fmla="*/ 0 w 60"/>
                  <a:gd name="T1" fmla="*/ 0 h 293"/>
                  <a:gd name="T2" fmla="*/ 0 w 60"/>
                  <a:gd name="T3" fmla="*/ 0 h 293"/>
                  <a:gd name="T4" fmla="*/ 60 w 60"/>
                  <a:gd name="T5" fmla="*/ 203 h 293"/>
                  <a:gd name="T6" fmla="*/ 49 w 60"/>
                  <a:gd name="T7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0" h="293">
                    <a:moveTo>
                      <a:pt x="0" y="0"/>
                    </a:moveTo>
                    <a:lnTo>
                      <a:pt x="0" y="0"/>
                    </a:lnTo>
                    <a:cubicBezTo>
                      <a:pt x="38" y="58"/>
                      <a:pt x="60" y="128"/>
                      <a:pt x="60" y="203"/>
                    </a:cubicBezTo>
                    <a:cubicBezTo>
                      <a:pt x="60" y="234"/>
                      <a:pt x="56" y="264"/>
                      <a:pt x="49" y="2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25">
                <a:extLst>
                  <a:ext uri="{FF2B5EF4-FFF2-40B4-BE49-F238E27FC236}">
                    <a16:creationId xmlns:a16="http://schemas.microsoft.com/office/drawing/2014/main" id="{ED7CA1B6-2C66-47B8-8ABE-BABEEB6ED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271026"/>
                <a:ext cx="207890" cy="66980"/>
              </a:xfrm>
              <a:custGeom>
                <a:avLst/>
                <a:gdLst>
                  <a:gd name="T0" fmla="*/ 0 w 218"/>
                  <a:gd name="T1" fmla="*/ 0 h 70"/>
                  <a:gd name="T2" fmla="*/ 0 w 218"/>
                  <a:gd name="T3" fmla="*/ 0 h 70"/>
                  <a:gd name="T4" fmla="*/ 147 w 218"/>
                  <a:gd name="T5" fmla="*/ 30 h 70"/>
                  <a:gd name="T6" fmla="*/ 218 w 218"/>
                  <a:gd name="T7" fmla="*/ 7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8" h="70">
                    <a:moveTo>
                      <a:pt x="0" y="0"/>
                    </a:moveTo>
                    <a:lnTo>
                      <a:pt x="0" y="0"/>
                    </a:lnTo>
                    <a:cubicBezTo>
                      <a:pt x="52" y="0"/>
                      <a:pt x="102" y="11"/>
                      <a:pt x="147" y="30"/>
                    </a:cubicBezTo>
                    <a:cubicBezTo>
                      <a:pt x="172" y="41"/>
                      <a:pt x="196" y="54"/>
                      <a:pt x="218" y="7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26">
                <a:extLst>
                  <a:ext uri="{FF2B5EF4-FFF2-40B4-BE49-F238E27FC236}">
                    <a16:creationId xmlns:a16="http://schemas.microsoft.com/office/drawing/2014/main" id="{7B600ED5-325A-4B7F-BE54-1D98AD2439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3017" y="4310202"/>
                <a:ext cx="69507" cy="47391"/>
              </a:xfrm>
              <a:custGeom>
                <a:avLst/>
                <a:gdLst>
                  <a:gd name="T0" fmla="*/ 0 w 73"/>
                  <a:gd name="T1" fmla="*/ 50 h 50"/>
                  <a:gd name="T2" fmla="*/ 0 w 73"/>
                  <a:gd name="T3" fmla="*/ 50 h 50"/>
                  <a:gd name="T4" fmla="*/ 73 w 73"/>
                  <a:gd name="T5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3" h="50">
                    <a:moveTo>
                      <a:pt x="0" y="50"/>
                    </a:moveTo>
                    <a:lnTo>
                      <a:pt x="0" y="50"/>
                    </a:lnTo>
                    <a:cubicBezTo>
                      <a:pt x="22" y="30"/>
                      <a:pt x="47" y="13"/>
                      <a:pt x="73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27">
                <a:extLst>
                  <a:ext uri="{FF2B5EF4-FFF2-40B4-BE49-F238E27FC236}">
                    <a16:creationId xmlns:a16="http://schemas.microsoft.com/office/drawing/2014/main" id="{0E60265F-8902-438A-86F7-37DC8E4A4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08015" y="4459327"/>
                <a:ext cx="33490" cy="88464"/>
              </a:xfrm>
              <a:custGeom>
                <a:avLst/>
                <a:gdLst>
                  <a:gd name="T0" fmla="*/ 0 w 35"/>
                  <a:gd name="T1" fmla="*/ 93 h 93"/>
                  <a:gd name="T2" fmla="*/ 0 w 35"/>
                  <a:gd name="T3" fmla="*/ 93 h 93"/>
                  <a:gd name="T4" fmla="*/ 35 w 35"/>
                  <a:gd name="T5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5" h="93">
                    <a:moveTo>
                      <a:pt x="0" y="93"/>
                    </a:moveTo>
                    <a:lnTo>
                      <a:pt x="0" y="93"/>
                    </a:lnTo>
                    <a:cubicBezTo>
                      <a:pt x="7" y="60"/>
                      <a:pt x="19" y="29"/>
                      <a:pt x="35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28">
                <a:extLst>
                  <a:ext uri="{FF2B5EF4-FFF2-40B4-BE49-F238E27FC236}">
                    <a16:creationId xmlns:a16="http://schemas.microsoft.com/office/drawing/2014/main" id="{77131515-70B4-4E6A-B45B-F288D09B0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98536" y="4627408"/>
                <a:ext cx="11374" cy="87832"/>
              </a:xfrm>
              <a:custGeom>
                <a:avLst/>
                <a:gdLst>
                  <a:gd name="T0" fmla="*/ 12 w 12"/>
                  <a:gd name="T1" fmla="*/ 92 h 92"/>
                  <a:gd name="T2" fmla="*/ 12 w 12"/>
                  <a:gd name="T3" fmla="*/ 92 h 92"/>
                  <a:gd name="T4" fmla="*/ 0 w 12"/>
                  <a:gd name="T5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92">
                    <a:moveTo>
                      <a:pt x="12" y="92"/>
                    </a:moveTo>
                    <a:lnTo>
                      <a:pt x="12" y="92"/>
                    </a:lnTo>
                    <a:cubicBezTo>
                      <a:pt x="4" y="63"/>
                      <a:pt x="0" y="32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29">
                <a:extLst>
                  <a:ext uri="{FF2B5EF4-FFF2-40B4-BE49-F238E27FC236}">
                    <a16:creationId xmlns:a16="http://schemas.microsoft.com/office/drawing/2014/main" id="{1DB67517-02C4-4607-A938-66D79F91D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5295" y="4804336"/>
                <a:ext cx="147229" cy="140278"/>
              </a:xfrm>
              <a:custGeom>
                <a:avLst/>
                <a:gdLst>
                  <a:gd name="T0" fmla="*/ 154 w 154"/>
                  <a:gd name="T1" fmla="*/ 147 h 147"/>
                  <a:gd name="T2" fmla="*/ 154 w 154"/>
                  <a:gd name="T3" fmla="*/ 147 h 147"/>
                  <a:gd name="T4" fmla="*/ 0 w 154"/>
                  <a:gd name="T5" fmla="*/ 0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54" h="147">
                    <a:moveTo>
                      <a:pt x="154" y="147"/>
                    </a:moveTo>
                    <a:lnTo>
                      <a:pt x="154" y="147"/>
                    </a:lnTo>
                    <a:cubicBezTo>
                      <a:pt x="89" y="114"/>
                      <a:pt x="36" y="63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30">
                <a:extLst>
                  <a:ext uri="{FF2B5EF4-FFF2-40B4-BE49-F238E27FC236}">
                    <a16:creationId xmlns:a16="http://schemas.microsoft.com/office/drawing/2014/main" id="{CFBCC799-B10A-41D4-AF0C-13032C074E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182" y="4799281"/>
                <a:ext cx="312151" cy="185774"/>
              </a:xfrm>
              <a:custGeom>
                <a:avLst/>
                <a:gdLst>
                  <a:gd name="T0" fmla="*/ 327 w 327"/>
                  <a:gd name="T1" fmla="*/ 0 h 194"/>
                  <a:gd name="T2" fmla="*/ 327 w 327"/>
                  <a:gd name="T3" fmla="*/ 0 h 194"/>
                  <a:gd name="T4" fmla="*/ 273 w 327"/>
                  <a:gd name="T5" fmla="*/ 74 h 194"/>
                  <a:gd name="T6" fmla="*/ 185 w 327"/>
                  <a:gd name="T7" fmla="*/ 144 h 194"/>
                  <a:gd name="T8" fmla="*/ 0 w 327"/>
                  <a:gd name="T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7" h="194">
                    <a:moveTo>
                      <a:pt x="327" y="0"/>
                    </a:moveTo>
                    <a:lnTo>
                      <a:pt x="327" y="0"/>
                    </a:lnTo>
                    <a:cubicBezTo>
                      <a:pt x="312" y="27"/>
                      <a:pt x="294" y="52"/>
                      <a:pt x="273" y="74"/>
                    </a:cubicBezTo>
                    <a:cubicBezTo>
                      <a:pt x="248" y="102"/>
                      <a:pt x="218" y="125"/>
                      <a:pt x="185" y="144"/>
                    </a:cubicBezTo>
                    <a:cubicBezTo>
                      <a:pt x="130" y="176"/>
                      <a:pt x="67" y="194"/>
                      <a:pt x="0" y="19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31">
                <a:extLst>
                  <a:ext uri="{FF2B5EF4-FFF2-40B4-BE49-F238E27FC236}">
                    <a16:creationId xmlns:a16="http://schemas.microsoft.com/office/drawing/2014/main" id="{9B8A3CD0-EE32-4144-9329-60FF088D13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577" y="4226794"/>
                <a:ext cx="306464" cy="89095"/>
              </a:xfrm>
              <a:custGeom>
                <a:avLst/>
                <a:gdLst>
                  <a:gd name="T0" fmla="*/ 0 w 321"/>
                  <a:gd name="T1" fmla="*/ 3 h 93"/>
                  <a:gd name="T2" fmla="*/ 0 w 321"/>
                  <a:gd name="T3" fmla="*/ 3 h 93"/>
                  <a:gd name="T4" fmla="*/ 58 w 321"/>
                  <a:gd name="T5" fmla="*/ 0 h 93"/>
                  <a:gd name="T6" fmla="*/ 321 w 321"/>
                  <a:gd name="T7" fmla="*/ 9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1" h="93">
                    <a:moveTo>
                      <a:pt x="0" y="3"/>
                    </a:moveTo>
                    <a:lnTo>
                      <a:pt x="0" y="3"/>
                    </a:lnTo>
                    <a:cubicBezTo>
                      <a:pt x="19" y="1"/>
                      <a:pt x="38" y="0"/>
                      <a:pt x="58" y="0"/>
                    </a:cubicBezTo>
                    <a:cubicBezTo>
                      <a:pt x="158" y="0"/>
                      <a:pt x="249" y="34"/>
                      <a:pt x="321" y="93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32">
                <a:extLst>
                  <a:ext uri="{FF2B5EF4-FFF2-40B4-BE49-F238E27FC236}">
                    <a16:creationId xmlns:a16="http://schemas.microsoft.com/office/drawing/2014/main" id="{8DBAF52A-56AF-4D11-B258-0DC869932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4936" y="4444162"/>
                <a:ext cx="43600" cy="183246"/>
              </a:xfrm>
              <a:custGeom>
                <a:avLst/>
                <a:gdLst>
                  <a:gd name="T0" fmla="*/ 0 w 46"/>
                  <a:gd name="T1" fmla="*/ 192 h 192"/>
                  <a:gd name="T2" fmla="*/ 0 w 46"/>
                  <a:gd name="T3" fmla="*/ 192 h 192"/>
                  <a:gd name="T4" fmla="*/ 46 w 46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192">
                    <a:moveTo>
                      <a:pt x="0" y="192"/>
                    </a:moveTo>
                    <a:lnTo>
                      <a:pt x="0" y="192"/>
                    </a:lnTo>
                    <a:cubicBezTo>
                      <a:pt x="0" y="123"/>
                      <a:pt x="17" y="58"/>
                      <a:pt x="46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33">
                <a:extLst>
                  <a:ext uri="{FF2B5EF4-FFF2-40B4-BE49-F238E27FC236}">
                    <a16:creationId xmlns:a16="http://schemas.microsoft.com/office/drawing/2014/main" id="{44A62252-AD36-4E1C-9003-7D38C3515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0212" y="4768950"/>
                <a:ext cx="80249" cy="130168"/>
              </a:xfrm>
              <a:custGeom>
                <a:avLst/>
                <a:gdLst>
                  <a:gd name="T0" fmla="*/ 84 w 84"/>
                  <a:gd name="T1" fmla="*/ 136 h 136"/>
                  <a:gd name="T2" fmla="*/ 84 w 84"/>
                  <a:gd name="T3" fmla="*/ 136 h 136"/>
                  <a:gd name="T4" fmla="*/ 0 w 84"/>
                  <a:gd name="T5" fmla="*/ 0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4" h="136">
                    <a:moveTo>
                      <a:pt x="84" y="136"/>
                    </a:moveTo>
                    <a:lnTo>
                      <a:pt x="84" y="136"/>
                    </a:lnTo>
                    <a:cubicBezTo>
                      <a:pt x="48" y="97"/>
                      <a:pt x="19" y="51"/>
                      <a:pt x="0" y="0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34">
                <a:extLst>
                  <a:ext uri="{FF2B5EF4-FFF2-40B4-BE49-F238E27FC236}">
                    <a16:creationId xmlns:a16="http://schemas.microsoft.com/office/drawing/2014/main" id="{A1F4D111-BACE-4CF8-8141-7C4B3E0CF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8432" y="4494713"/>
                <a:ext cx="537733" cy="534574"/>
              </a:xfrm>
              <a:custGeom>
                <a:avLst/>
                <a:gdLst>
                  <a:gd name="T0" fmla="*/ 539 w 563"/>
                  <a:gd name="T1" fmla="*/ 0 h 559"/>
                  <a:gd name="T2" fmla="*/ 539 w 563"/>
                  <a:gd name="T3" fmla="*/ 0 h 559"/>
                  <a:gd name="T4" fmla="*/ 563 w 563"/>
                  <a:gd name="T5" fmla="*/ 139 h 559"/>
                  <a:gd name="T6" fmla="*/ 406 w 563"/>
                  <a:gd name="T7" fmla="*/ 467 h 559"/>
                  <a:gd name="T8" fmla="*/ 144 w 563"/>
                  <a:gd name="T9" fmla="*/ 559 h 559"/>
                  <a:gd name="T10" fmla="*/ 0 w 563"/>
                  <a:gd name="T11" fmla="*/ 534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3" h="559">
                    <a:moveTo>
                      <a:pt x="539" y="0"/>
                    </a:moveTo>
                    <a:lnTo>
                      <a:pt x="539" y="0"/>
                    </a:lnTo>
                    <a:cubicBezTo>
                      <a:pt x="555" y="43"/>
                      <a:pt x="563" y="90"/>
                      <a:pt x="563" y="139"/>
                    </a:cubicBezTo>
                    <a:cubicBezTo>
                      <a:pt x="563" y="272"/>
                      <a:pt x="502" y="390"/>
                      <a:pt x="406" y="467"/>
                    </a:cubicBezTo>
                    <a:cubicBezTo>
                      <a:pt x="334" y="524"/>
                      <a:pt x="243" y="559"/>
                      <a:pt x="144" y="559"/>
                    </a:cubicBezTo>
                    <a:cubicBezTo>
                      <a:pt x="93" y="559"/>
                      <a:pt x="45" y="550"/>
                      <a:pt x="0" y="534"/>
                    </a:cubicBez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61">
                <a:extLst>
                  <a:ext uri="{FF2B5EF4-FFF2-40B4-BE49-F238E27FC236}">
                    <a16:creationId xmlns:a16="http://schemas.microsoft.com/office/drawing/2014/main" id="{02C53FCD-9059-4443-AFE0-4B7A866CC5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1551" y="4627408"/>
                <a:ext cx="140910" cy="0"/>
              </a:xfrm>
              <a:custGeom>
                <a:avLst/>
                <a:gdLst>
                  <a:gd name="T0" fmla="*/ 0 w 147"/>
                  <a:gd name="T1" fmla="*/ 0 w 147"/>
                  <a:gd name="T2" fmla="*/ 53 w 147"/>
                  <a:gd name="T3" fmla="*/ 93 w 147"/>
                  <a:gd name="T4" fmla="*/ 93 w 147"/>
                  <a:gd name="T5" fmla="*/ 147 w 14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7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7" y="0"/>
                    </a:lnTo>
                  </a:path>
                </a:pathLst>
              </a:custGeom>
              <a:noFill/>
              <a:ln w="19050" cap="rnd">
                <a:solidFill>
                  <a:srgbClr val="A5E1E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BC8DF34E-4CD7-4586-BDA8-C99F3B885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8871" y="3261018"/>
              <a:ext cx="709538" cy="709536"/>
              <a:chOff x="3333752" y="985839"/>
              <a:chExt cx="3344864" cy="3344862"/>
            </a:xfrm>
          </p:grpSpPr>
          <p:sp>
            <p:nvSpPr>
              <p:cNvPr id="118" name="Freeform 8">
                <a:extLst>
                  <a:ext uri="{FF2B5EF4-FFF2-40B4-BE49-F238E27FC236}">
                    <a16:creationId xmlns:a16="http://schemas.microsoft.com/office/drawing/2014/main" id="{20778229-3051-473C-8FA8-94B6CDFEA3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33752" y="985839"/>
                <a:ext cx="3344864" cy="3344862"/>
              </a:xfrm>
              <a:custGeom>
                <a:avLst/>
                <a:gdLst>
                  <a:gd name="T0" fmla="*/ 954 w 1393"/>
                  <a:gd name="T1" fmla="*/ 483 h 1392"/>
                  <a:gd name="T2" fmla="*/ 954 w 1393"/>
                  <a:gd name="T3" fmla="*/ 483 h 1392"/>
                  <a:gd name="T4" fmla="*/ 697 w 1393"/>
                  <a:gd name="T5" fmla="*/ 0 h 1392"/>
                  <a:gd name="T6" fmla="*/ 696 w 1393"/>
                  <a:gd name="T7" fmla="*/ 0 h 1392"/>
                  <a:gd name="T8" fmla="*/ 439 w 1393"/>
                  <a:gd name="T9" fmla="*/ 483 h 1392"/>
                  <a:gd name="T10" fmla="*/ 0 w 1393"/>
                  <a:gd name="T11" fmla="*/ 695 h 1392"/>
                  <a:gd name="T12" fmla="*/ 1 w 1393"/>
                  <a:gd name="T13" fmla="*/ 695 h 1392"/>
                  <a:gd name="T14" fmla="*/ 439 w 1393"/>
                  <a:gd name="T15" fmla="*/ 908 h 1392"/>
                  <a:gd name="T16" fmla="*/ 696 w 1393"/>
                  <a:gd name="T17" fmla="*/ 1392 h 1392"/>
                  <a:gd name="T18" fmla="*/ 696 w 1393"/>
                  <a:gd name="T19" fmla="*/ 1392 h 1392"/>
                  <a:gd name="T20" fmla="*/ 954 w 1393"/>
                  <a:gd name="T21" fmla="*/ 908 h 1392"/>
                  <a:gd name="T22" fmla="*/ 1392 w 1393"/>
                  <a:gd name="T23" fmla="*/ 695 h 1392"/>
                  <a:gd name="T24" fmla="*/ 1393 w 1393"/>
                  <a:gd name="T25" fmla="*/ 695 h 1392"/>
                  <a:gd name="T26" fmla="*/ 954 w 1393"/>
                  <a:gd name="T27" fmla="*/ 483 h 1392"/>
                  <a:gd name="T28" fmla="*/ 696 w 1393"/>
                  <a:gd name="T29" fmla="*/ 1198 h 1392"/>
                  <a:gd name="T30" fmla="*/ 696 w 1393"/>
                  <a:gd name="T31" fmla="*/ 1198 h 1392"/>
                  <a:gd name="T32" fmla="*/ 696 w 1393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3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7" y="0"/>
                      <a:pt x="697" y="0"/>
                    </a:cubicBezTo>
                    <a:lnTo>
                      <a:pt x="696" y="0"/>
                    </a:lnTo>
                    <a:cubicBezTo>
                      <a:pt x="696" y="0"/>
                      <a:pt x="658" y="296"/>
                      <a:pt x="439" y="483"/>
                    </a:cubicBezTo>
                    <a:cubicBezTo>
                      <a:pt x="439" y="483"/>
                      <a:pt x="279" y="631"/>
                      <a:pt x="0" y="695"/>
                    </a:cubicBezTo>
                    <a:lnTo>
                      <a:pt x="1" y="695"/>
                    </a:lnTo>
                    <a:cubicBezTo>
                      <a:pt x="279" y="760"/>
                      <a:pt x="439" y="908"/>
                      <a:pt x="439" y="908"/>
                    </a:cubicBezTo>
                    <a:cubicBezTo>
                      <a:pt x="658" y="1095"/>
                      <a:pt x="696" y="1392"/>
                      <a:pt x="696" y="1392"/>
                    </a:cubicBezTo>
                    <a:lnTo>
                      <a:pt x="696" y="1392"/>
                    </a:lnTo>
                    <a:cubicBezTo>
                      <a:pt x="696" y="1392"/>
                      <a:pt x="736" y="1095"/>
                      <a:pt x="954" y="908"/>
                    </a:cubicBezTo>
                    <a:cubicBezTo>
                      <a:pt x="954" y="908"/>
                      <a:pt x="1114" y="760"/>
                      <a:pt x="1392" y="695"/>
                    </a:cubicBezTo>
                    <a:lnTo>
                      <a:pt x="1393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6" y="1198"/>
                    </a:moveTo>
                    <a:lnTo>
                      <a:pt x="696" y="1198"/>
                    </a:lnTo>
                    <a:lnTo>
                      <a:pt x="696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grpSp>
            <p:nvGrpSpPr>
              <p:cNvPr id="119" name="Group 118">
                <a:extLst>
                  <a:ext uri="{FF2B5EF4-FFF2-40B4-BE49-F238E27FC236}">
                    <a16:creationId xmlns:a16="http://schemas.microsoft.com/office/drawing/2014/main" id="{3AF60077-9835-4E8F-B1BA-11A825791599}"/>
                  </a:ext>
                </a:extLst>
              </p:cNvPr>
              <p:cNvGrpSpPr/>
              <p:nvPr/>
            </p:nvGrpSpPr>
            <p:grpSpPr>
              <a:xfrm>
                <a:off x="3879851" y="1671638"/>
                <a:ext cx="2587625" cy="1970087"/>
                <a:chOff x="3879851" y="1671638"/>
                <a:chExt cx="2587625" cy="1970087"/>
              </a:xfrm>
            </p:grpSpPr>
            <p:sp>
              <p:nvSpPr>
                <p:cNvPr id="120" name="Freeform 11">
                  <a:extLst>
                    <a:ext uri="{FF2B5EF4-FFF2-40B4-BE49-F238E27FC236}">
                      <a16:creationId xmlns:a16="http://schemas.microsoft.com/office/drawing/2014/main" id="{1222A029-6993-4B7C-8144-1F55E24873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62576" y="1789113"/>
                  <a:ext cx="134938" cy="0"/>
                </a:xfrm>
                <a:custGeom>
                  <a:avLst/>
                  <a:gdLst>
                    <a:gd name="T0" fmla="*/ 56 w 56"/>
                    <a:gd name="T1" fmla="*/ 56 w 56"/>
                    <a:gd name="T2" fmla="*/ 0 w 56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6">
                      <a:moveTo>
                        <a:pt x="56" y="0"/>
                      </a:moveTo>
                      <a:lnTo>
                        <a:pt x="56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1" name="Freeform 12">
                  <a:extLst>
                    <a:ext uri="{FF2B5EF4-FFF2-40B4-BE49-F238E27FC236}">
                      <a16:creationId xmlns:a16="http://schemas.microsoft.com/office/drawing/2014/main" id="{69FCDA4C-3188-4667-9FE5-F096A3D62B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24514" y="2009775"/>
                  <a:ext cx="271463" cy="471487"/>
                </a:xfrm>
                <a:custGeom>
                  <a:avLst/>
                  <a:gdLst>
                    <a:gd name="T0" fmla="*/ 113 w 113"/>
                    <a:gd name="T1" fmla="*/ 196 h 196"/>
                    <a:gd name="T2" fmla="*/ 113 w 113"/>
                    <a:gd name="T3" fmla="*/ 196 h 196"/>
                    <a:gd name="T4" fmla="*/ 0 w 113"/>
                    <a:gd name="T5" fmla="*/ 0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3" h="196">
                      <a:moveTo>
                        <a:pt x="113" y="196"/>
                      </a:moveTo>
                      <a:lnTo>
                        <a:pt x="113" y="19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2" name="Freeform 13">
                  <a:extLst>
                    <a:ext uri="{FF2B5EF4-FFF2-40B4-BE49-F238E27FC236}">
                      <a16:creationId xmlns:a16="http://schemas.microsoft.com/office/drawing/2014/main" id="{C6D691A7-3B81-47AD-9E84-31BE18C157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32464" y="2828925"/>
                  <a:ext cx="165100" cy="285750"/>
                </a:xfrm>
                <a:custGeom>
                  <a:avLst/>
                  <a:gdLst>
                    <a:gd name="T0" fmla="*/ 0 w 69"/>
                    <a:gd name="T1" fmla="*/ 119 h 119"/>
                    <a:gd name="T2" fmla="*/ 0 w 69"/>
                    <a:gd name="T3" fmla="*/ 119 h 119"/>
                    <a:gd name="T4" fmla="*/ 69 w 69"/>
                    <a:gd name="T5" fmla="*/ 0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9" h="119">
                      <a:moveTo>
                        <a:pt x="0" y="119"/>
                      </a:moveTo>
                      <a:lnTo>
                        <a:pt x="0" y="119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3" name="Freeform 14">
                  <a:extLst>
                    <a:ext uri="{FF2B5EF4-FFF2-40B4-BE49-F238E27FC236}">
                      <a16:creationId xmlns:a16="http://schemas.microsoft.com/office/drawing/2014/main" id="{31D7C640-6F96-4108-9137-F7E354E7D4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11764" y="3321050"/>
                  <a:ext cx="400050" cy="201612"/>
                </a:xfrm>
                <a:custGeom>
                  <a:avLst/>
                  <a:gdLst>
                    <a:gd name="T0" fmla="*/ 0 w 167"/>
                    <a:gd name="T1" fmla="*/ 84 h 84"/>
                    <a:gd name="T2" fmla="*/ 0 w 167"/>
                    <a:gd name="T3" fmla="*/ 84 h 84"/>
                    <a:gd name="T4" fmla="*/ 83 w 167"/>
                    <a:gd name="T5" fmla="*/ 84 h 84"/>
                    <a:gd name="T6" fmla="*/ 137 w 167"/>
                    <a:gd name="T7" fmla="*/ 53 h 84"/>
                    <a:gd name="T8" fmla="*/ 167 w 167"/>
                    <a:gd name="T9" fmla="*/ 0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7" h="84">
                      <a:moveTo>
                        <a:pt x="0" y="84"/>
                      </a:moveTo>
                      <a:lnTo>
                        <a:pt x="0" y="84"/>
                      </a:lnTo>
                      <a:lnTo>
                        <a:pt x="83" y="84"/>
                      </a:lnTo>
                      <a:cubicBezTo>
                        <a:pt x="105" y="84"/>
                        <a:pt x="126" y="72"/>
                        <a:pt x="137" y="53"/>
                      </a:cubicBezTo>
                      <a:lnTo>
                        <a:pt x="167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4" name="Freeform 15">
                  <a:extLst>
                    <a:ext uri="{FF2B5EF4-FFF2-40B4-BE49-F238E27FC236}">
                      <a16:creationId xmlns:a16="http://schemas.microsoft.com/office/drawing/2014/main" id="{DE3CF7D0-089D-419A-A7A5-D49B6DDA7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68864" y="3522663"/>
                  <a:ext cx="165100" cy="0"/>
                </a:xfrm>
                <a:custGeom>
                  <a:avLst/>
                  <a:gdLst>
                    <a:gd name="T0" fmla="*/ 0 w 69"/>
                    <a:gd name="T1" fmla="*/ 0 w 69"/>
                    <a:gd name="T2" fmla="*/ 69 w 69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9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9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5" name="Freeform 16">
                  <a:extLst>
                    <a:ext uri="{FF2B5EF4-FFF2-40B4-BE49-F238E27FC236}">
                      <a16:creationId xmlns:a16="http://schemas.microsoft.com/office/drawing/2014/main" id="{A136F24A-15C3-4783-AEC6-CA34EF77C7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35476" y="3419475"/>
                  <a:ext cx="246063" cy="103187"/>
                </a:xfrm>
                <a:custGeom>
                  <a:avLst/>
                  <a:gdLst>
                    <a:gd name="T0" fmla="*/ 0 w 102"/>
                    <a:gd name="T1" fmla="*/ 0 h 43"/>
                    <a:gd name="T2" fmla="*/ 0 w 102"/>
                    <a:gd name="T3" fmla="*/ 0 h 43"/>
                    <a:gd name="T4" fmla="*/ 6 w 102"/>
                    <a:gd name="T5" fmla="*/ 10 h 43"/>
                    <a:gd name="T6" fmla="*/ 63 w 102"/>
                    <a:gd name="T7" fmla="*/ 43 h 43"/>
                    <a:gd name="T8" fmla="*/ 102 w 102"/>
                    <a:gd name="T9" fmla="*/ 43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" h="4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" y="10"/>
                      </a:lnTo>
                      <a:cubicBezTo>
                        <a:pt x="18" y="31"/>
                        <a:pt x="40" y="43"/>
                        <a:pt x="63" y="43"/>
                      </a:cubicBezTo>
                      <a:lnTo>
                        <a:pt x="102" y="43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6" name="Freeform 17">
                  <a:extLst>
                    <a:ext uri="{FF2B5EF4-FFF2-40B4-BE49-F238E27FC236}">
                      <a16:creationId xmlns:a16="http://schemas.microsoft.com/office/drawing/2014/main" id="{56116D7D-8632-4A4A-8B66-D554CB2DCB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4" y="3001963"/>
                  <a:ext cx="93663" cy="160337"/>
                </a:xfrm>
                <a:custGeom>
                  <a:avLst/>
                  <a:gdLst>
                    <a:gd name="T0" fmla="*/ 0 w 39"/>
                    <a:gd name="T1" fmla="*/ 0 h 67"/>
                    <a:gd name="T2" fmla="*/ 0 w 39"/>
                    <a:gd name="T3" fmla="*/ 0 h 67"/>
                    <a:gd name="T4" fmla="*/ 39 w 39"/>
                    <a:gd name="T5" fmla="*/ 67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9" h="6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9" y="67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7" name="Freeform 18">
                  <a:extLst>
                    <a:ext uri="{FF2B5EF4-FFF2-40B4-BE49-F238E27FC236}">
                      <a16:creationId xmlns:a16="http://schemas.microsoft.com/office/drawing/2014/main" id="{190056FA-D2F7-4447-91CA-1BDC8B9A9C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7326" y="2655888"/>
                  <a:ext cx="65088" cy="115887"/>
                </a:xfrm>
                <a:custGeom>
                  <a:avLst/>
                  <a:gdLst>
                    <a:gd name="T0" fmla="*/ 0 w 27"/>
                    <a:gd name="T1" fmla="*/ 0 h 48"/>
                    <a:gd name="T2" fmla="*/ 0 w 27"/>
                    <a:gd name="T3" fmla="*/ 0 h 48"/>
                    <a:gd name="T4" fmla="*/ 27 w 27"/>
                    <a:gd name="T5" fmla="*/ 4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7" h="48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7" y="48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8" name="Freeform 19">
                  <a:extLst>
                    <a:ext uri="{FF2B5EF4-FFF2-40B4-BE49-F238E27FC236}">
                      <a16:creationId xmlns:a16="http://schemas.microsoft.com/office/drawing/2014/main" id="{AE4657C0-D06E-4344-992B-E8F6845BB2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11664" y="1789113"/>
                  <a:ext cx="706438" cy="149225"/>
                </a:xfrm>
                <a:custGeom>
                  <a:avLst/>
                  <a:gdLst>
                    <a:gd name="T0" fmla="*/ 294 w 294"/>
                    <a:gd name="T1" fmla="*/ 0 h 62"/>
                    <a:gd name="T2" fmla="*/ 294 w 294"/>
                    <a:gd name="T3" fmla="*/ 0 h 62"/>
                    <a:gd name="T4" fmla="*/ 77 w 294"/>
                    <a:gd name="T5" fmla="*/ 0 h 62"/>
                    <a:gd name="T6" fmla="*/ 14 w 294"/>
                    <a:gd name="T7" fmla="*/ 37 h 62"/>
                    <a:gd name="T8" fmla="*/ 0 w 294"/>
                    <a:gd name="T9" fmla="*/ 6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4" h="62">
                      <a:moveTo>
                        <a:pt x="294" y="0"/>
                      </a:moveTo>
                      <a:lnTo>
                        <a:pt x="294" y="0"/>
                      </a:lnTo>
                      <a:lnTo>
                        <a:pt x="77" y="0"/>
                      </a:lnTo>
                      <a:cubicBezTo>
                        <a:pt x="51" y="0"/>
                        <a:pt x="27" y="14"/>
                        <a:pt x="14" y="37"/>
                      </a:cubicBezTo>
                      <a:lnTo>
                        <a:pt x="0" y="62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29" name="Freeform 20">
                  <a:extLst>
                    <a:ext uri="{FF2B5EF4-FFF2-40B4-BE49-F238E27FC236}">
                      <a16:creationId xmlns:a16="http://schemas.microsoft.com/office/drawing/2014/main" id="{D6A464CF-1DE9-4912-B46F-27D8C4C8E7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4151" y="1671638"/>
                  <a:ext cx="835025" cy="1970087"/>
                </a:xfrm>
                <a:custGeom>
                  <a:avLst/>
                  <a:gdLst>
                    <a:gd name="T0" fmla="*/ 125 w 348"/>
                    <a:gd name="T1" fmla="*/ 820 h 820"/>
                    <a:gd name="T2" fmla="*/ 125 w 348"/>
                    <a:gd name="T3" fmla="*/ 820 h 820"/>
                    <a:gd name="T4" fmla="*/ 324 w 348"/>
                    <a:gd name="T5" fmla="*/ 476 h 820"/>
                    <a:gd name="T6" fmla="*/ 324 w 348"/>
                    <a:gd name="T7" fmla="*/ 345 h 820"/>
                    <a:gd name="T8" fmla="*/ 152 w 348"/>
                    <a:gd name="T9" fmla="*/ 46 h 820"/>
                    <a:gd name="T10" fmla="*/ 72 w 348"/>
                    <a:gd name="T11" fmla="*/ 0 h 820"/>
                    <a:gd name="T12" fmla="*/ 0 w 348"/>
                    <a:gd name="T13" fmla="*/ 0 h 8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48" h="820">
                      <a:moveTo>
                        <a:pt x="125" y="820"/>
                      </a:moveTo>
                      <a:lnTo>
                        <a:pt x="125" y="820"/>
                      </a:lnTo>
                      <a:lnTo>
                        <a:pt x="324" y="476"/>
                      </a:lnTo>
                      <a:cubicBezTo>
                        <a:pt x="348" y="435"/>
                        <a:pt x="348" y="385"/>
                        <a:pt x="324" y="345"/>
                      </a:cubicBezTo>
                      <a:lnTo>
                        <a:pt x="152" y="46"/>
                      </a:lnTo>
                      <a:cubicBezTo>
                        <a:pt x="135" y="18"/>
                        <a:pt x="105" y="0"/>
                        <a:pt x="72" y="0"/>
                      </a:cubicBez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0" name="Freeform 21">
                  <a:extLst>
                    <a:ext uri="{FF2B5EF4-FFF2-40B4-BE49-F238E27FC236}">
                      <a16:creationId xmlns:a16="http://schemas.microsoft.com/office/drawing/2014/main" id="{D909EDCE-F84A-4C6A-A1F5-F3D5D58B0A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60814" y="2828925"/>
                  <a:ext cx="146050" cy="254000"/>
                </a:xfrm>
                <a:custGeom>
                  <a:avLst/>
                  <a:gdLst>
                    <a:gd name="T0" fmla="*/ 0 w 61"/>
                    <a:gd name="T1" fmla="*/ 0 h 106"/>
                    <a:gd name="T2" fmla="*/ 0 w 61"/>
                    <a:gd name="T3" fmla="*/ 0 h 106"/>
                    <a:gd name="T4" fmla="*/ 61 w 61"/>
                    <a:gd name="T5" fmla="*/ 106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1" h="10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1" y="106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1" name="Freeform 22">
                  <a:extLst>
                    <a:ext uri="{FF2B5EF4-FFF2-40B4-BE49-F238E27FC236}">
                      <a16:creationId xmlns:a16="http://schemas.microsoft.com/office/drawing/2014/main" id="{A3A3B414-4438-4CAF-BAA4-7516FF5303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9851" y="1671638"/>
                  <a:ext cx="549275" cy="1157287"/>
                </a:xfrm>
                <a:custGeom>
                  <a:avLst/>
                  <a:gdLst>
                    <a:gd name="T0" fmla="*/ 229 w 229"/>
                    <a:gd name="T1" fmla="*/ 0 h 482"/>
                    <a:gd name="T2" fmla="*/ 229 w 229"/>
                    <a:gd name="T3" fmla="*/ 0 h 482"/>
                    <a:gd name="T4" fmla="*/ 107 w 229"/>
                    <a:gd name="T5" fmla="*/ 211 h 482"/>
                    <a:gd name="T6" fmla="*/ 34 w 229"/>
                    <a:gd name="T7" fmla="*/ 337 h 482"/>
                    <a:gd name="T8" fmla="*/ 34 w 229"/>
                    <a:gd name="T9" fmla="*/ 482 h 4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482">
                      <a:moveTo>
                        <a:pt x="229" y="0"/>
                      </a:moveTo>
                      <a:lnTo>
                        <a:pt x="229" y="0"/>
                      </a:lnTo>
                      <a:lnTo>
                        <a:pt x="107" y="211"/>
                      </a:lnTo>
                      <a:lnTo>
                        <a:pt x="34" y="337"/>
                      </a:lnTo>
                      <a:cubicBezTo>
                        <a:pt x="0" y="393"/>
                        <a:pt x="7" y="436"/>
                        <a:pt x="34" y="482"/>
                      </a:cubicBez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2" name="Freeform 23">
                  <a:extLst>
                    <a:ext uri="{FF2B5EF4-FFF2-40B4-BE49-F238E27FC236}">
                      <a16:creationId xmlns:a16="http://schemas.microsoft.com/office/drawing/2014/main" id="{5100A1D5-ACA7-45F0-8E9D-E9DC7360B7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7564" y="1671638"/>
                  <a:ext cx="288925" cy="0"/>
                </a:xfrm>
                <a:custGeom>
                  <a:avLst/>
                  <a:gdLst>
                    <a:gd name="T0" fmla="*/ 120 w 120"/>
                    <a:gd name="T1" fmla="*/ 120 w 120"/>
                    <a:gd name="T2" fmla="*/ 0 w 12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120">
                      <a:moveTo>
                        <a:pt x="120" y="0"/>
                      </a:moveTo>
                      <a:lnTo>
                        <a:pt x="12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3" name="Freeform 60">
                  <a:extLst>
                    <a:ext uri="{FF2B5EF4-FFF2-40B4-BE49-F238E27FC236}">
                      <a16:creationId xmlns:a16="http://schemas.microsoft.com/office/drawing/2014/main" id="{5C5F31A2-C656-453F-B7B0-C390C1692A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3864" y="3305175"/>
                  <a:ext cx="538163" cy="336550"/>
                </a:xfrm>
                <a:custGeom>
                  <a:avLst/>
                  <a:gdLst>
                    <a:gd name="T0" fmla="*/ 0 w 224"/>
                    <a:gd name="T1" fmla="*/ 0 h 140"/>
                    <a:gd name="T2" fmla="*/ 0 w 224"/>
                    <a:gd name="T3" fmla="*/ 0 h 140"/>
                    <a:gd name="T4" fmla="*/ 29 w 224"/>
                    <a:gd name="T5" fmla="*/ 51 h 140"/>
                    <a:gd name="T6" fmla="*/ 38 w 224"/>
                    <a:gd name="T7" fmla="*/ 67 h 140"/>
                    <a:gd name="T8" fmla="*/ 164 w 224"/>
                    <a:gd name="T9" fmla="*/ 140 h 140"/>
                    <a:gd name="T10" fmla="*/ 173 w 224"/>
                    <a:gd name="T11" fmla="*/ 140 h 140"/>
                    <a:gd name="T12" fmla="*/ 224 w 224"/>
                    <a:gd name="T13" fmla="*/ 140 h 1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24" h="1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9" y="51"/>
                      </a:lnTo>
                      <a:lnTo>
                        <a:pt x="38" y="67"/>
                      </a:lnTo>
                      <a:cubicBezTo>
                        <a:pt x="69" y="125"/>
                        <a:pt x="110" y="140"/>
                        <a:pt x="164" y="140"/>
                      </a:cubicBezTo>
                      <a:lnTo>
                        <a:pt x="173" y="140"/>
                      </a:lnTo>
                      <a:lnTo>
                        <a:pt x="224" y="14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34" name="Freeform 62">
                  <a:extLst>
                    <a:ext uri="{FF2B5EF4-FFF2-40B4-BE49-F238E27FC236}">
                      <a16:creationId xmlns:a16="http://schemas.microsoft.com/office/drawing/2014/main" id="{52D227E6-3CAD-4535-905D-06591726152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8226" y="2655888"/>
                  <a:ext cx="349250" cy="0"/>
                </a:xfrm>
                <a:custGeom>
                  <a:avLst/>
                  <a:gdLst>
                    <a:gd name="T0" fmla="*/ 0 w 145"/>
                    <a:gd name="T1" fmla="*/ 0 w 145"/>
                    <a:gd name="T2" fmla="*/ 53 w 145"/>
                    <a:gd name="T3" fmla="*/ 93 w 145"/>
                    <a:gd name="T4" fmla="*/ 93 w 145"/>
                    <a:gd name="T5" fmla="*/ 145 w 14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  <a:cxn ang="0">
                      <a:pos x="T5" y="0"/>
                    </a:cxn>
                  </a:cxnLst>
                  <a:rect l="0" t="0" r="r" b="b"/>
                  <a:pathLst>
                    <a:path w="14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3" y="0"/>
                      </a:lnTo>
                      <a:moveTo>
                        <a:pt x="93" y="0"/>
                      </a:moveTo>
                      <a:lnTo>
                        <a:pt x="93" y="0"/>
                      </a:lnTo>
                      <a:lnTo>
                        <a:pt x="145" y="0"/>
                      </a:lnTo>
                    </a:path>
                  </a:pathLst>
                </a:custGeom>
                <a:noFill/>
                <a:ln w="19050" cap="rnd">
                  <a:solidFill>
                    <a:srgbClr val="E42629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91A2069-3FD7-4A4C-B34A-32331D0171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829207" y="3993087"/>
              <a:ext cx="708864" cy="709536"/>
              <a:chOff x="4572795" y="1097820"/>
              <a:chExt cx="3341688" cy="3344862"/>
            </a:xfrm>
          </p:grpSpPr>
          <p:sp>
            <p:nvSpPr>
              <p:cNvPr id="102" name="Freeform 9">
                <a:extLst>
                  <a:ext uri="{FF2B5EF4-FFF2-40B4-BE49-F238E27FC236}">
                    <a16:creationId xmlns:a16="http://schemas.microsoft.com/office/drawing/2014/main" id="{CB6A6F81-4CE9-4C6E-A16D-F9FF23C190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72795" y="1097820"/>
                <a:ext cx="3341688" cy="3344862"/>
              </a:xfrm>
              <a:custGeom>
                <a:avLst/>
                <a:gdLst>
                  <a:gd name="T0" fmla="*/ 954 w 1392"/>
                  <a:gd name="T1" fmla="*/ 483 h 1392"/>
                  <a:gd name="T2" fmla="*/ 954 w 1392"/>
                  <a:gd name="T3" fmla="*/ 483 h 1392"/>
                  <a:gd name="T4" fmla="*/ 696 w 1392"/>
                  <a:gd name="T5" fmla="*/ 0 h 1392"/>
                  <a:gd name="T6" fmla="*/ 695 w 1392"/>
                  <a:gd name="T7" fmla="*/ 0 h 1392"/>
                  <a:gd name="T8" fmla="*/ 438 w 1392"/>
                  <a:gd name="T9" fmla="*/ 483 h 1392"/>
                  <a:gd name="T10" fmla="*/ 0 w 1392"/>
                  <a:gd name="T11" fmla="*/ 695 h 1392"/>
                  <a:gd name="T12" fmla="*/ 0 w 1392"/>
                  <a:gd name="T13" fmla="*/ 695 h 1392"/>
                  <a:gd name="T14" fmla="*/ 438 w 1392"/>
                  <a:gd name="T15" fmla="*/ 908 h 1392"/>
                  <a:gd name="T16" fmla="*/ 695 w 1392"/>
                  <a:gd name="T17" fmla="*/ 1392 h 1392"/>
                  <a:gd name="T18" fmla="*/ 695 w 1392"/>
                  <a:gd name="T19" fmla="*/ 1392 h 1392"/>
                  <a:gd name="T20" fmla="*/ 953 w 1392"/>
                  <a:gd name="T21" fmla="*/ 908 h 1392"/>
                  <a:gd name="T22" fmla="*/ 1391 w 1392"/>
                  <a:gd name="T23" fmla="*/ 695 h 1392"/>
                  <a:gd name="T24" fmla="*/ 1392 w 1392"/>
                  <a:gd name="T25" fmla="*/ 695 h 1392"/>
                  <a:gd name="T26" fmla="*/ 954 w 1392"/>
                  <a:gd name="T27" fmla="*/ 483 h 1392"/>
                  <a:gd name="T28" fmla="*/ 695 w 1392"/>
                  <a:gd name="T29" fmla="*/ 1198 h 1392"/>
                  <a:gd name="T30" fmla="*/ 695 w 1392"/>
                  <a:gd name="T31" fmla="*/ 1198 h 1392"/>
                  <a:gd name="T32" fmla="*/ 695 w 1392"/>
                  <a:gd name="T33" fmla="*/ 1198 h 13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92" h="1392">
                    <a:moveTo>
                      <a:pt x="954" y="483"/>
                    </a:moveTo>
                    <a:lnTo>
                      <a:pt x="954" y="483"/>
                    </a:lnTo>
                    <a:cubicBezTo>
                      <a:pt x="735" y="296"/>
                      <a:pt x="696" y="0"/>
                      <a:pt x="696" y="0"/>
                    </a:cubicBezTo>
                    <a:lnTo>
                      <a:pt x="695" y="0"/>
                    </a:lnTo>
                    <a:cubicBezTo>
                      <a:pt x="695" y="0"/>
                      <a:pt x="657" y="296"/>
                      <a:pt x="438" y="483"/>
                    </a:cubicBezTo>
                    <a:cubicBezTo>
                      <a:pt x="438" y="483"/>
                      <a:pt x="278" y="631"/>
                      <a:pt x="0" y="695"/>
                    </a:cubicBezTo>
                    <a:lnTo>
                      <a:pt x="0" y="695"/>
                    </a:lnTo>
                    <a:cubicBezTo>
                      <a:pt x="278" y="760"/>
                      <a:pt x="438" y="908"/>
                      <a:pt x="438" y="908"/>
                    </a:cubicBezTo>
                    <a:cubicBezTo>
                      <a:pt x="657" y="1095"/>
                      <a:pt x="695" y="1392"/>
                      <a:pt x="695" y="1392"/>
                    </a:cubicBezTo>
                    <a:lnTo>
                      <a:pt x="695" y="1392"/>
                    </a:lnTo>
                    <a:cubicBezTo>
                      <a:pt x="695" y="1392"/>
                      <a:pt x="735" y="1095"/>
                      <a:pt x="953" y="908"/>
                    </a:cubicBezTo>
                    <a:cubicBezTo>
                      <a:pt x="953" y="908"/>
                      <a:pt x="1113" y="760"/>
                      <a:pt x="1391" y="695"/>
                    </a:cubicBezTo>
                    <a:lnTo>
                      <a:pt x="1392" y="695"/>
                    </a:lnTo>
                    <a:cubicBezTo>
                      <a:pt x="1114" y="631"/>
                      <a:pt x="954" y="483"/>
                      <a:pt x="954" y="483"/>
                    </a:cubicBezTo>
                    <a:close/>
                    <a:moveTo>
                      <a:pt x="695" y="1198"/>
                    </a:moveTo>
                    <a:lnTo>
                      <a:pt x="695" y="1198"/>
                    </a:lnTo>
                    <a:lnTo>
                      <a:pt x="695" y="1198"/>
                    </a:lnTo>
                    <a:close/>
                  </a:path>
                </a:pathLst>
              </a:custGeom>
              <a:solidFill>
                <a:srgbClr val="D2F0F5"/>
              </a:solidFill>
              <a:ln w="1905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3" name="Freeform 46">
                <a:extLst>
                  <a:ext uri="{FF2B5EF4-FFF2-40B4-BE49-F238E27FC236}">
                    <a16:creationId xmlns:a16="http://schemas.microsoft.com/office/drawing/2014/main" id="{0F3CF71D-C19B-474F-B161-A4997FD99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2972657"/>
                <a:ext cx="0" cy="263525"/>
              </a:xfrm>
              <a:custGeom>
                <a:avLst/>
                <a:gdLst>
                  <a:gd name="T0" fmla="*/ 110 h 110"/>
                  <a:gd name="T1" fmla="*/ 110 h 110"/>
                  <a:gd name="T2" fmla="*/ 0 h 11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10">
                    <a:moveTo>
                      <a:pt x="0" y="110"/>
                    </a:moveTo>
                    <a:lnTo>
                      <a:pt x="0" y="11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47">
                <a:extLst>
                  <a:ext uri="{FF2B5EF4-FFF2-40B4-BE49-F238E27FC236}">
                    <a16:creationId xmlns:a16="http://schemas.microsoft.com/office/drawing/2014/main" id="{B0D1C410-37C8-4F0C-9830-43216A77EE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3512407"/>
                <a:ext cx="0" cy="177800"/>
              </a:xfrm>
              <a:custGeom>
                <a:avLst/>
                <a:gdLst>
                  <a:gd name="T0" fmla="*/ 74 h 74"/>
                  <a:gd name="T1" fmla="*/ 74 h 74"/>
                  <a:gd name="T2" fmla="*/ 0 h 74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74">
                    <a:moveTo>
                      <a:pt x="0" y="74"/>
                    </a:moveTo>
                    <a:lnTo>
                      <a:pt x="0" y="74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48">
                <a:extLst>
                  <a:ext uri="{FF2B5EF4-FFF2-40B4-BE49-F238E27FC236}">
                    <a16:creationId xmlns:a16="http://schemas.microsoft.com/office/drawing/2014/main" id="{EBA0CC54-E07F-4C23-98E9-2C8E795BA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1848707"/>
                <a:ext cx="0" cy="407987"/>
              </a:xfrm>
              <a:custGeom>
                <a:avLst/>
                <a:gdLst>
                  <a:gd name="T0" fmla="*/ 170 h 170"/>
                  <a:gd name="T1" fmla="*/ 170 h 170"/>
                  <a:gd name="T2" fmla="*/ 0 h 17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0">
                    <a:moveTo>
                      <a:pt x="0" y="170"/>
                    </a:moveTo>
                    <a:lnTo>
                      <a:pt x="0" y="17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49">
                <a:extLst>
                  <a:ext uri="{FF2B5EF4-FFF2-40B4-BE49-F238E27FC236}">
                    <a16:creationId xmlns:a16="http://schemas.microsoft.com/office/drawing/2014/main" id="{28CDFE2D-A557-415B-91FC-AD0E14345A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2677382"/>
                <a:ext cx="0" cy="431800"/>
              </a:xfrm>
              <a:custGeom>
                <a:avLst/>
                <a:gdLst>
                  <a:gd name="T0" fmla="*/ 180 h 180"/>
                  <a:gd name="T1" fmla="*/ 180 h 180"/>
                  <a:gd name="T2" fmla="*/ 0 h 180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80">
                    <a:moveTo>
                      <a:pt x="0" y="180"/>
                    </a:moveTo>
                    <a:lnTo>
                      <a:pt x="0" y="18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50">
                <a:extLst>
                  <a:ext uri="{FF2B5EF4-FFF2-40B4-BE49-F238E27FC236}">
                    <a16:creationId xmlns:a16="http://schemas.microsoft.com/office/drawing/2014/main" id="{9E9ECB16-F9A3-407B-BA42-ABD7814B3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9395" y="3474307"/>
                <a:ext cx="485775" cy="215900"/>
              </a:xfrm>
              <a:custGeom>
                <a:avLst/>
                <a:gdLst>
                  <a:gd name="T0" fmla="*/ 202 w 202"/>
                  <a:gd name="T1" fmla="*/ 90 h 90"/>
                  <a:gd name="T2" fmla="*/ 202 w 202"/>
                  <a:gd name="T3" fmla="*/ 90 h 90"/>
                  <a:gd name="T4" fmla="*/ 105 w 202"/>
                  <a:gd name="T5" fmla="*/ 90 h 90"/>
                  <a:gd name="T6" fmla="*/ 67 w 202"/>
                  <a:gd name="T7" fmla="*/ 90 h 90"/>
                  <a:gd name="T8" fmla="*/ 0 w 202"/>
                  <a:gd name="T9" fmla="*/ 23 h 90"/>
                  <a:gd name="T10" fmla="*/ 0 w 202"/>
                  <a:gd name="T11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2" h="90">
                    <a:moveTo>
                      <a:pt x="202" y="90"/>
                    </a:moveTo>
                    <a:lnTo>
                      <a:pt x="202" y="90"/>
                    </a:lnTo>
                    <a:lnTo>
                      <a:pt x="105" y="90"/>
                    </a:lnTo>
                    <a:lnTo>
                      <a:pt x="67" y="90"/>
                    </a:lnTo>
                    <a:cubicBezTo>
                      <a:pt x="30" y="90"/>
                      <a:pt x="0" y="60"/>
                      <a:pt x="0" y="23"/>
                    </a:cubicBez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51">
                <a:extLst>
                  <a:ext uri="{FF2B5EF4-FFF2-40B4-BE49-F238E27FC236}">
                    <a16:creationId xmlns:a16="http://schemas.microsoft.com/office/drawing/2014/main" id="{8F933A36-9407-4300-80CD-A81F126F4E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3858" y="2637695"/>
                <a:ext cx="427038" cy="1052512"/>
              </a:xfrm>
              <a:custGeom>
                <a:avLst/>
                <a:gdLst>
                  <a:gd name="T0" fmla="*/ 178 w 178"/>
                  <a:gd name="T1" fmla="*/ 0 h 438"/>
                  <a:gd name="T2" fmla="*/ 178 w 178"/>
                  <a:gd name="T3" fmla="*/ 0 h 438"/>
                  <a:gd name="T4" fmla="*/ 178 w 178"/>
                  <a:gd name="T5" fmla="*/ 348 h 438"/>
                  <a:gd name="T6" fmla="*/ 178 w 178"/>
                  <a:gd name="T7" fmla="*/ 372 h 438"/>
                  <a:gd name="T8" fmla="*/ 112 w 178"/>
                  <a:gd name="T9" fmla="*/ 438 h 438"/>
                  <a:gd name="T10" fmla="*/ 0 w 178"/>
                  <a:gd name="T11" fmla="*/ 438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8" h="438">
                    <a:moveTo>
                      <a:pt x="178" y="0"/>
                    </a:moveTo>
                    <a:lnTo>
                      <a:pt x="178" y="0"/>
                    </a:lnTo>
                    <a:lnTo>
                      <a:pt x="178" y="348"/>
                    </a:lnTo>
                    <a:lnTo>
                      <a:pt x="178" y="372"/>
                    </a:lnTo>
                    <a:cubicBezTo>
                      <a:pt x="178" y="408"/>
                      <a:pt x="148" y="438"/>
                      <a:pt x="112" y="438"/>
                    </a:cubicBezTo>
                    <a:lnTo>
                      <a:pt x="0" y="438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52">
                <a:extLst>
                  <a:ext uri="{FF2B5EF4-FFF2-40B4-BE49-F238E27FC236}">
                    <a16:creationId xmlns:a16="http://schemas.microsoft.com/office/drawing/2014/main" id="{1502BDB7-BC40-4358-BD5C-3400A980E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283" y="1848707"/>
                <a:ext cx="1344613" cy="365125"/>
              </a:xfrm>
              <a:custGeom>
                <a:avLst/>
                <a:gdLst>
                  <a:gd name="T0" fmla="*/ 0 w 560"/>
                  <a:gd name="T1" fmla="*/ 0 h 152"/>
                  <a:gd name="T2" fmla="*/ 0 w 560"/>
                  <a:gd name="T3" fmla="*/ 0 h 152"/>
                  <a:gd name="T4" fmla="*/ 418 w 560"/>
                  <a:gd name="T5" fmla="*/ 0 h 152"/>
                  <a:gd name="T6" fmla="*/ 484 w 560"/>
                  <a:gd name="T7" fmla="*/ 0 h 152"/>
                  <a:gd name="T8" fmla="*/ 560 w 560"/>
                  <a:gd name="T9" fmla="*/ 76 h 152"/>
                  <a:gd name="T10" fmla="*/ 560 w 560"/>
                  <a:gd name="T11" fmla="*/ 15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0" h="152">
                    <a:moveTo>
                      <a:pt x="0" y="0"/>
                    </a:moveTo>
                    <a:lnTo>
                      <a:pt x="0" y="0"/>
                    </a:lnTo>
                    <a:lnTo>
                      <a:pt x="418" y="0"/>
                    </a:lnTo>
                    <a:lnTo>
                      <a:pt x="484" y="0"/>
                    </a:lnTo>
                    <a:cubicBezTo>
                      <a:pt x="526" y="0"/>
                      <a:pt x="560" y="34"/>
                      <a:pt x="560" y="76"/>
                    </a:cubicBezTo>
                    <a:lnTo>
                      <a:pt x="560" y="152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53">
                <a:extLst>
                  <a:ext uri="{FF2B5EF4-FFF2-40B4-BE49-F238E27FC236}">
                    <a16:creationId xmlns:a16="http://schemas.microsoft.com/office/drawing/2014/main" id="{8CDA3099-40DE-4570-9913-7C42EA562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8558" y="1720120"/>
                <a:ext cx="377825" cy="0"/>
              </a:xfrm>
              <a:custGeom>
                <a:avLst/>
                <a:gdLst>
                  <a:gd name="T0" fmla="*/ 0 w 157"/>
                  <a:gd name="T1" fmla="*/ 0 w 157"/>
                  <a:gd name="T2" fmla="*/ 157 w 15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57">
                    <a:moveTo>
                      <a:pt x="0" y="0"/>
                    </a:moveTo>
                    <a:lnTo>
                      <a:pt x="0" y="0"/>
                    </a:lnTo>
                    <a:lnTo>
                      <a:pt x="157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54">
                <a:extLst>
                  <a:ext uri="{FF2B5EF4-FFF2-40B4-BE49-F238E27FC236}">
                    <a16:creationId xmlns:a16="http://schemas.microsoft.com/office/drawing/2014/main" id="{4AC184D6-16A3-4906-B82A-B05FFF4848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2395" y="1720120"/>
                <a:ext cx="296863" cy="246062"/>
              </a:xfrm>
              <a:custGeom>
                <a:avLst/>
                <a:gdLst>
                  <a:gd name="T0" fmla="*/ 0 w 124"/>
                  <a:gd name="T1" fmla="*/ 102 h 102"/>
                  <a:gd name="T2" fmla="*/ 0 w 124"/>
                  <a:gd name="T3" fmla="*/ 102 h 102"/>
                  <a:gd name="T4" fmla="*/ 0 w 124"/>
                  <a:gd name="T5" fmla="*/ 73 h 102"/>
                  <a:gd name="T6" fmla="*/ 73 w 124"/>
                  <a:gd name="T7" fmla="*/ 0 h 102"/>
                  <a:gd name="T8" fmla="*/ 124 w 124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" h="102">
                    <a:moveTo>
                      <a:pt x="0" y="102"/>
                    </a:moveTo>
                    <a:lnTo>
                      <a:pt x="0" y="102"/>
                    </a:lnTo>
                    <a:lnTo>
                      <a:pt x="0" y="73"/>
                    </a:lnTo>
                    <a:cubicBezTo>
                      <a:pt x="0" y="33"/>
                      <a:pt x="33" y="0"/>
                      <a:pt x="73" y="0"/>
                    </a:cubicBezTo>
                    <a:lnTo>
                      <a:pt x="124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55">
                <a:extLst>
                  <a:ext uri="{FF2B5EF4-FFF2-40B4-BE49-F238E27FC236}">
                    <a16:creationId xmlns:a16="http://schemas.microsoft.com/office/drawing/2014/main" id="{4201D922-D850-42AB-9CE4-F0F2C63A0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76058" y="3817207"/>
                <a:ext cx="700088" cy="0"/>
              </a:xfrm>
              <a:custGeom>
                <a:avLst/>
                <a:gdLst>
                  <a:gd name="T0" fmla="*/ 292 w 292"/>
                  <a:gd name="T1" fmla="*/ 292 w 292"/>
                  <a:gd name="T2" fmla="*/ 0 w 29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92">
                    <a:moveTo>
                      <a:pt x="292" y="0"/>
                    </a:moveTo>
                    <a:lnTo>
                      <a:pt x="292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56">
                <a:extLst>
                  <a:ext uri="{FF2B5EF4-FFF2-40B4-BE49-F238E27FC236}">
                    <a16:creationId xmlns:a16="http://schemas.microsoft.com/office/drawing/2014/main" id="{BA1DF84F-2FB7-46FF-8F76-9E234DB8CD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4595" y="3817207"/>
                <a:ext cx="736600" cy="0"/>
              </a:xfrm>
              <a:custGeom>
                <a:avLst/>
                <a:gdLst>
                  <a:gd name="T0" fmla="*/ 307 w 307"/>
                  <a:gd name="T1" fmla="*/ 307 w 307"/>
                  <a:gd name="T2" fmla="*/ 0 w 30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307">
                    <a:moveTo>
                      <a:pt x="307" y="0"/>
                    </a:moveTo>
                    <a:lnTo>
                      <a:pt x="307" y="0"/>
                    </a:lnTo>
                    <a:lnTo>
                      <a:pt x="0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57">
                <a:extLst>
                  <a:ext uri="{FF2B5EF4-FFF2-40B4-BE49-F238E27FC236}">
                    <a16:creationId xmlns:a16="http://schemas.microsoft.com/office/drawing/2014/main" id="{1FAA6C5D-DC4E-4EBD-9A1C-F84FE96D00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3259995"/>
                <a:ext cx="0" cy="430212"/>
              </a:xfrm>
              <a:custGeom>
                <a:avLst/>
                <a:gdLst>
                  <a:gd name="T0" fmla="*/ 0 h 179"/>
                  <a:gd name="T1" fmla="*/ 0 h 179"/>
                  <a:gd name="T2" fmla="*/ 179 h 17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79">
                    <a:moveTo>
                      <a:pt x="0" y="0"/>
                    </a:moveTo>
                    <a:lnTo>
                      <a:pt x="0" y="0"/>
                    </a:lnTo>
                    <a:lnTo>
                      <a:pt x="0" y="17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58">
                <a:extLst>
                  <a:ext uri="{FF2B5EF4-FFF2-40B4-BE49-F238E27FC236}">
                    <a16:creationId xmlns:a16="http://schemas.microsoft.com/office/drawing/2014/main" id="{DA18A4AF-AAB1-4657-968F-3C75C3878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7895" y="2439257"/>
                <a:ext cx="0" cy="238125"/>
              </a:xfrm>
              <a:custGeom>
                <a:avLst/>
                <a:gdLst>
                  <a:gd name="T0" fmla="*/ 0 h 99"/>
                  <a:gd name="T1" fmla="*/ 0 h 99"/>
                  <a:gd name="T2" fmla="*/ 99 h 99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99">
                    <a:moveTo>
                      <a:pt x="0" y="0"/>
                    </a:moveTo>
                    <a:lnTo>
                      <a:pt x="0" y="0"/>
                    </a:lnTo>
                    <a:lnTo>
                      <a:pt x="0" y="99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59">
                <a:extLst>
                  <a:ext uri="{FF2B5EF4-FFF2-40B4-BE49-F238E27FC236}">
                    <a16:creationId xmlns:a16="http://schemas.microsoft.com/office/drawing/2014/main" id="{6404533E-7E76-4A04-97F7-AE6EF70C30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90570" y="1720120"/>
                <a:ext cx="187325" cy="295275"/>
              </a:xfrm>
              <a:custGeom>
                <a:avLst/>
                <a:gdLst>
                  <a:gd name="T0" fmla="*/ 0 w 78"/>
                  <a:gd name="T1" fmla="*/ 0 h 123"/>
                  <a:gd name="T2" fmla="*/ 0 w 78"/>
                  <a:gd name="T3" fmla="*/ 0 h 123"/>
                  <a:gd name="T4" fmla="*/ 2 w 78"/>
                  <a:gd name="T5" fmla="*/ 0 h 123"/>
                  <a:gd name="T6" fmla="*/ 78 w 78"/>
                  <a:gd name="T7" fmla="*/ 76 h 123"/>
                  <a:gd name="T8" fmla="*/ 78 w 7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23">
                    <a:moveTo>
                      <a:pt x="0" y="0"/>
                    </a:moveTo>
                    <a:lnTo>
                      <a:pt x="0" y="0"/>
                    </a:lnTo>
                    <a:lnTo>
                      <a:pt x="2" y="0"/>
                    </a:lnTo>
                    <a:cubicBezTo>
                      <a:pt x="44" y="0"/>
                      <a:pt x="78" y="34"/>
                      <a:pt x="78" y="76"/>
                    </a:cubicBezTo>
                    <a:lnTo>
                      <a:pt x="78" y="123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63">
                <a:extLst>
                  <a:ext uri="{FF2B5EF4-FFF2-40B4-BE49-F238E27FC236}">
                    <a16:creationId xmlns:a16="http://schemas.microsoft.com/office/drawing/2014/main" id="{4E3C4B69-C8C0-408A-B2BA-25AA58F21B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374733" y="2771045"/>
                <a:ext cx="349250" cy="0"/>
              </a:xfrm>
              <a:custGeom>
                <a:avLst/>
                <a:gdLst>
                  <a:gd name="T0" fmla="*/ 0 w 146"/>
                  <a:gd name="T1" fmla="*/ 0 w 146"/>
                  <a:gd name="T2" fmla="*/ 53 w 146"/>
                  <a:gd name="T3" fmla="*/ 93 w 146"/>
                  <a:gd name="T4" fmla="*/ 93 w 146"/>
                  <a:gd name="T5" fmla="*/ 146 w 14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6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6" y="0"/>
                    </a:lnTo>
                  </a:path>
                </a:pathLst>
              </a:custGeom>
              <a:noFill/>
              <a:ln w="19050" cap="rnd">
                <a:solidFill>
                  <a:srgbClr val="EEB90C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93436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4347-F280-4687-AE29-9B820377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Our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329C-08A4-4007-9D23-A5621915C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93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E2533-6FF9-4E39-9830-86B65755E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Work from Previous Researchers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61687-63DA-40CC-BF01-B8D1E1BF6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Marc </a:t>
            </a:r>
            <a:r>
              <a:rPr lang="en-US" dirty="0" err="1"/>
              <a:t>D’Avanzo</a:t>
            </a:r>
            <a:r>
              <a:rPr lang="en-US" dirty="0"/>
              <a:t> </a:t>
            </a:r>
          </a:p>
          <a:p>
            <a:pPr lvl="1"/>
            <a:r>
              <a:rPr lang="en-US" sz="2000" dirty="0"/>
              <a:t>Used 2019 ballot data</a:t>
            </a:r>
          </a:p>
          <a:p>
            <a:pPr lvl="1"/>
            <a:r>
              <a:rPr lang="en-US" sz="2000" dirty="0"/>
              <a:t>Spectrum between Liberal and Labor</a:t>
            </a:r>
          </a:p>
          <a:p>
            <a:pPr marL="0" indent="0">
              <a:buNone/>
            </a:pPr>
            <a:r>
              <a:rPr lang="en-US" dirty="0"/>
              <a:t>Connor Clark</a:t>
            </a:r>
          </a:p>
          <a:p>
            <a:pPr lvl="1"/>
            <a:r>
              <a:rPr lang="en-US" sz="2000" dirty="0"/>
              <a:t>Generalization of spectrum</a:t>
            </a:r>
          </a:p>
          <a:p>
            <a:pPr lvl="1"/>
            <a:r>
              <a:rPr lang="en-US" sz="2000" dirty="0"/>
              <a:t>Interactive console capability</a:t>
            </a:r>
          </a:p>
          <a:p>
            <a:pPr lvl="1"/>
            <a:r>
              <a:rPr lang="en-US" sz="2000" dirty="0"/>
              <a:t>Found highest standard deviations</a:t>
            </a:r>
          </a:p>
          <a:p>
            <a:pPr marL="0" indent="0">
              <a:buNone/>
            </a:pPr>
            <a:r>
              <a:rPr lang="en-US" dirty="0"/>
              <a:t>Charles </a:t>
            </a:r>
            <a:r>
              <a:rPr lang="en-US" dirty="0" err="1"/>
              <a:t>Dugaw</a:t>
            </a:r>
            <a:endParaRPr lang="en-US" dirty="0"/>
          </a:p>
          <a:p>
            <a:pPr lvl="1"/>
            <a:r>
              <a:rPr lang="en-US" sz="2000" dirty="0"/>
              <a:t>Analyzing voter behavior</a:t>
            </a:r>
          </a:p>
          <a:p>
            <a:pPr lvl="1"/>
            <a:r>
              <a:rPr lang="en-US" sz="2000" dirty="0"/>
              <a:t>Do voters follow party advice?</a:t>
            </a:r>
          </a:p>
          <a:p>
            <a:pPr lvl="1"/>
            <a:r>
              <a:rPr lang="en-US" sz="2000" dirty="0"/>
              <a:t>What causes ballot informality?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264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code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8AB8B3-0C33-4E7F-B7BA-E367D6BF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785123"/>
              </p:ext>
            </p:extLst>
          </p:nvPr>
        </p:nvGraphicFramePr>
        <p:xfrm>
          <a:off x="2249487" y="3051175"/>
          <a:ext cx="7693025" cy="20320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5430">
                  <a:extLst>
                    <a:ext uri="{9D8B030D-6E8A-4147-A177-3AD203B41FA5}">
                      <a16:colId xmlns:a16="http://schemas.microsoft.com/office/drawing/2014/main" val="1738534418"/>
                    </a:ext>
                  </a:extLst>
                </a:gridCol>
                <a:gridCol w="2253816">
                  <a:extLst>
                    <a:ext uri="{9D8B030D-6E8A-4147-A177-3AD203B41FA5}">
                      <a16:colId xmlns:a16="http://schemas.microsoft.com/office/drawing/2014/main" val="3151059280"/>
                    </a:ext>
                  </a:extLst>
                </a:gridCol>
                <a:gridCol w="3413779">
                  <a:extLst>
                    <a:ext uri="{9D8B030D-6E8A-4147-A177-3AD203B41FA5}">
                      <a16:colId xmlns:a16="http://schemas.microsoft.com/office/drawing/2014/main" val="675011250"/>
                    </a:ext>
                  </a:extLst>
                </a:gridCol>
              </a:tblGrid>
              <a:tr h="5115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Spectrum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 Pairings (1,176 Spectra)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39921"/>
                  </a:ext>
                </a:extLst>
              </a:tr>
              <a:tr h="5115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 &amp; Connor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20 minutes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400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962965"/>
                  </a:ext>
                </a:extLst>
              </a:tr>
              <a:tr h="5044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1 minute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 30 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516851"/>
                  </a:ext>
                </a:extLst>
              </a:tr>
              <a:tr h="5044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Speed-Up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120,000%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291076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90C79710-DDA0-4D1E-B8D0-10C2AEC03455}"/>
              </a:ext>
            </a:extLst>
          </p:cNvPr>
          <p:cNvSpPr/>
          <p:nvPr/>
        </p:nvSpPr>
        <p:spPr>
          <a:xfrm>
            <a:off x="4410075" y="3629025"/>
            <a:ext cx="1905000" cy="342900"/>
          </a:xfrm>
          <a:prstGeom prst="rect">
            <a:avLst/>
          </a:prstGeom>
          <a:solidFill>
            <a:srgbClr val="D4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68A3D3-9307-43E7-9F7B-2901A82E40CF}"/>
              </a:ext>
            </a:extLst>
          </p:cNvPr>
          <p:cNvSpPr/>
          <p:nvPr/>
        </p:nvSpPr>
        <p:spPr>
          <a:xfrm>
            <a:off x="7252493" y="3609975"/>
            <a:ext cx="1905000" cy="342900"/>
          </a:xfrm>
          <a:prstGeom prst="rect">
            <a:avLst/>
          </a:prstGeom>
          <a:solidFill>
            <a:srgbClr val="D4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17B326-8D6A-4CF1-BE3B-8E15F910B6D6}"/>
              </a:ext>
            </a:extLst>
          </p:cNvPr>
          <p:cNvSpPr/>
          <p:nvPr/>
        </p:nvSpPr>
        <p:spPr>
          <a:xfrm>
            <a:off x="4410075" y="4125912"/>
            <a:ext cx="1905000" cy="342900"/>
          </a:xfrm>
          <a:prstGeom prst="rect">
            <a:avLst/>
          </a:prstGeom>
          <a:solidFill>
            <a:srgbClr val="EB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7B1FF3-29F1-4072-8972-8F4C51AC9483}"/>
              </a:ext>
            </a:extLst>
          </p:cNvPr>
          <p:cNvSpPr/>
          <p:nvPr/>
        </p:nvSpPr>
        <p:spPr>
          <a:xfrm>
            <a:off x="7252493" y="4106862"/>
            <a:ext cx="1905000" cy="342900"/>
          </a:xfrm>
          <a:prstGeom prst="rect">
            <a:avLst/>
          </a:prstGeom>
          <a:solidFill>
            <a:srgbClr val="EBE8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8E9682-1C5D-41D0-9B85-7FEC15714025}"/>
              </a:ext>
            </a:extLst>
          </p:cNvPr>
          <p:cNvSpPr/>
          <p:nvPr/>
        </p:nvSpPr>
        <p:spPr>
          <a:xfrm>
            <a:off x="4410075" y="4675981"/>
            <a:ext cx="1905000" cy="342900"/>
          </a:xfrm>
          <a:prstGeom prst="rect">
            <a:avLst/>
          </a:prstGeom>
          <a:solidFill>
            <a:srgbClr val="D4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DAD7E7-B3C5-49DB-8D62-578DA3C69045}"/>
              </a:ext>
            </a:extLst>
          </p:cNvPr>
          <p:cNvSpPr/>
          <p:nvPr/>
        </p:nvSpPr>
        <p:spPr>
          <a:xfrm>
            <a:off x="7252493" y="4656931"/>
            <a:ext cx="1905000" cy="342900"/>
          </a:xfrm>
          <a:prstGeom prst="rect">
            <a:avLst/>
          </a:prstGeom>
          <a:solidFill>
            <a:srgbClr val="D4CE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0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Optimized code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58AB8B3-0C33-4E7F-B7BA-E367D6BF53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077013"/>
              </p:ext>
            </p:extLst>
          </p:nvPr>
        </p:nvGraphicFramePr>
        <p:xfrm>
          <a:off x="2249487" y="3049587"/>
          <a:ext cx="7693025" cy="14259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25430">
                  <a:extLst>
                    <a:ext uri="{9D8B030D-6E8A-4147-A177-3AD203B41FA5}">
                      <a16:colId xmlns:a16="http://schemas.microsoft.com/office/drawing/2014/main" val="1738534418"/>
                    </a:ext>
                  </a:extLst>
                </a:gridCol>
                <a:gridCol w="2722783">
                  <a:extLst>
                    <a:ext uri="{9D8B030D-6E8A-4147-A177-3AD203B41FA5}">
                      <a16:colId xmlns:a16="http://schemas.microsoft.com/office/drawing/2014/main" val="3151059280"/>
                    </a:ext>
                  </a:extLst>
                </a:gridCol>
                <a:gridCol w="2944812">
                  <a:extLst>
                    <a:ext uri="{9D8B030D-6E8A-4147-A177-3AD203B41FA5}">
                      <a16:colId xmlns:a16="http://schemas.microsoft.com/office/drawing/2014/main" val="675011250"/>
                    </a:ext>
                  </a:extLst>
                </a:gridCol>
              </a:tblGrid>
              <a:tr h="51150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Access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83992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Marc &amp; Connor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9629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Optimizations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O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(</a:t>
                      </a:r>
                      <a:r>
                        <a:rPr lang="en-US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n </a:t>
                      </a:r>
                      <a:r>
                        <a:rPr lang="en-US" i="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551685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F78B3A-B639-452D-87CA-40CDEF39B45D}"/>
              </a:ext>
            </a:extLst>
          </p:cNvPr>
          <p:cNvSpPr txBox="1"/>
          <p:nvPr/>
        </p:nvSpPr>
        <p:spPr>
          <a:xfrm>
            <a:off x="3270249" y="5899964"/>
            <a:ext cx="56515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n = </a:t>
            </a:r>
            <a:r>
              <a:rPr lang="en-US" sz="1600" dirty="0"/>
              <a:t>Number of spectra</a:t>
            </a:r>
          </a:p>
          <a:p>
            <a:pPr algn="ctr"/>
            <a:r>
              <a:rPr lang="en-US" sz="1400" i="1" dirty="0"/>
              <a:t>Assumes constant number of ballots and parties competing</a:t>
            </a:r>
          </a:p>
        </p:txBody>
      </p:sp>
    </p:spTree>
    <p:extLst>
      <p:ext uri="{BB962C8B-B14F-4D97-AF65-F5344CB8AC3E}">
        <p14:creationId xmlns:p14="http://schemas.microsoft.com/office/powerpoint/2010/main" val="2133931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9388B5-53E7-4D34-8897-DB78ACB194B0}"/>
              </a:ext>
            </a:extLst>
          </p:cNvPr>
          <p:cNvSpPr/>
          <p:nvPr/>
        </p:nvSpPr>
        <p:spPr>
          <a:xfrm>
            <a:off x="2609851" y="3425031"/>
            <a:ext cx="6972298" cy="2751932"/>
          </a:xfrm>
          <a:prstGeom prst="roundRect">
            <a:avLst>
              <a:gd name="adj" fmla="val 6750"/>
            </a:avLst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949B90-E673-4C6C-98C2-29F43483A743}"/>
              </a:ext>
            </a:extLst>
          </p:cNvPr>
          <p:cNvSpPr txBox="1"/>
          <p:nvPr/>
        </p:nvSpPr>
        <p:spPr>
          <a:xfrm>
            <a:off x="2609851" y="3514725"/>
            <a:ext cx="69722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public interface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DataInterface</a:t>
            </a:r>
            <a:r>
              <a:rPr lang="en-US" sz="1600" dirty="0">
                <a:solidFill>
                  <a:schemeClr val="tx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()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{...}</a:t>
            </a:r>
          </a:p>
          <a:p>
            <a:endParaRPr lang="en-US" sz="1600" dirty="0">
              <a:latin typeface="Comic Code Ligatures" panose="01000000000000000000" pitchFamily="50" charset="0"/>
              <a:ea typeface="Comic Code Ligatures" panose="01000000000000000000" pitchFamily="50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public interface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ElectionResources</a:t>
            </a:r>
            <a:r>
              <a:rPr lang="en-US" sz="1600" dirty="0">
                <a:solidFill>
                  <a:schemeClr val="tx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()</a:t>
            </a:r>
            <a:r>
              <a:rPr lang="en-US" sz="1600" dirty="0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 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{...}</a:t>
            </a:r>
          </a:p>
          <a:p>
            <a:endParaRPr lang="en-US" sz="1600" dirty="0">
              <a:latin typeface="Comic Code Ligatures" panose="01000000000000000000" pitchFamily="50" charset="0"/>
              <a:ea typeface="Comic Code Ligatures" panose="01000000000000000000" pitchFamily="50" charset="0"/>
              <a:cs typeface="Calibri" panose="020F0502020204030204" pitchFamily="34" charset="0"/>
            </a:endParaRPr>
          </a:p>
          <a:p>
            <a:r>
              <a:rPr lang="en-US" sz="1600" dirty="0">
                <a:solidFill>
                  <a:schemeClr val="accent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public class 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BallotStream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() {</a:t>
            </a:r>
          </a:p>
          <a:p>
            <a:endParaRPr lang="en-US" sz="1600" dirty="0">
              <a:latin typeface="Comic Code Ligatures" panose="01000000000000000000" pitchFamily="50" charset="0"/>
              <a:ea typeface="Comic Code Ligatures" panose="01000000000000000000" pitchFamily="50" charset="0"/>
              <a:cs typeface="Calibri" panose="020F0502020204030204" pitchFamily="34" charset="0"/>
            </a:endParaRPr>
          </a:p>
          <a:p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	</a:t>
            </a:r>
            <a:r>
              <a:rPr lang="en-US" sz="1600" dirty="0">
                <a:solidFill>
                  <a:schemeClr val="accent2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public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BallotStream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(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DataInterface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data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,</a:t>
            </a:r>
            <a:b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</a:b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		</a:t>
            </a:r>
            <a:r>
              <a:rPr lang="en-US" sz="1600" dirty="0" err="1">
                <a:solidFill>
                  <a:schemeClr val="accent1">
                    <a:lumMod val="5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ElectionResources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elecInfo</a:t>
            </a:r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) {...}</a:t>
            </a:r>
          </a:p>
          <a:p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	...</a:t>
            </a:r>
          </a:p>
          <a:p>
            <a:r>
              <a:rPr lang="en-US" sz="1600" dirty="0">
                <a:latin typeface="Comic Code Ligatures" panose="01000000000000000000" pitchFamily="50" charset="0"/>
                <a:ea typeface="Comic Code Ligatures" panose="01000000000000000000" pitchFamily="50" charset="0"/>
                <a:cs typeface="Calibri" panose="020F0502020204030204" pitchFamily="34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5196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uiExpand="1" build="p"/>
      <p:bldP spid="5" grpId="1" build="allAtOnce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r>
              <a:rPr lang="en-US" dirty="0"/>
              <a:t>Implemented the interfaces for 5 new elections</a:t>
            </a:r>
          </a:p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1301A84-769E-4F02-BE8F-B7EDA8BFD1E7}"/>
              </a:ext>
            </a:extLst>
          </p:cNvPr>
          <p:cNvSpPr/>
          <p:nvPr/>
        </p:nvSpPr>
        <p:spPr>
          <a:xfrm>
            <a:off x="2057401" y="3897087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Australia Senate 2019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E905117-4233-4BA0-BBA1-572BB992886D}"/>
              </a:ext>
            </a:extLst>
          </p:cNvPr>
          <p:cNvSpPr/>
          <p:nvPr/>
        </p:nvSpPr>
        <p:spPr>
          <a:xfrm>
            <a:off x="4757055" y="3897087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Australia Senate 2016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C7922D1-A950-4594-AE66-87F2C55DE5FD}"/>
              </a:ext>
            </a:extLst>
          </p:cNvPr>
          <p:cNvSpPr/>
          <p:nvPr/>
        </p:nvSpPr>
        <p:spPr>
          <a:xfrm>
            <a:off x="7456709" y="3897087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Australia Senate 2022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C818188-5569-4E4D-8E09-4F4648A5E14C}"/>
              </a:ext>
            </a:extLst>
          </p:cNvPr>
          <p:cNvSpPr/>
          <p:nvPr/>
        </p:nvSpPr>
        <p:spPr>
          <a:xfrm>
            <a:off x="2057398" y="4712608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New South Wales Upper House 2015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B9C8938-8CF0-4CCE-8022-3CBCE2176DEF}"/>
              </a:ext>
            </a:extLst>
          </p:cNvPr>
          <p:cNvSpPr/>
          <p:nvPr/>
        </p:nvSpPr>
        <p:spPr>
          <a:xfrm>
            <a:off x="4757055" y="4712608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New South Wales Upper House 2019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B85EDC9-E96A-46F6-B10C-48130701DB3D}"/>
              </a:ext>
            </a:extLst>
          </p:cNvPr>
          <p:cNvSpPr/>
          <p:nvPr/>
        </p:nvSpPr>
        <p:spPr>
          <a:xfrm>
            <a:off x="7456708" y="4721680"/>
            <a:ext cx="2547257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New York City Primary 2021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3EF390-AA0A-47E9-9181-F9FF47CE96D2}"/>
              </a:ext>
            </a:extLst>
          </p:cNvPr>
          <p:cNvSpPr/>
          <p:nvPr/>
        </p:nvSpPr>
        <p:spPr>
          <a:xfrm>
            <a:off x="3472544" y="5674634"/>
            <a:ext cx="5246911" cy="740228"/>
          </a:xfrm>
          <a:prstGeom prst="round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	53,321,846 Ballots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	321,722,783 Preferences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6084B4-7745-4ADE-B086-6841AEBD0468}"/>
              </a:ext>
            </a:extLst>
          </p:cNvPr>
          <p:cNvSpPr txBox="1"/>
          <p:nvPr/>
        </p:nvSpPr>
        <p:spPr>
          <a:xfrm>
            <a:off x="4179205" y="5845278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Total: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56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/>
      <p:bldP spid="1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r>
              <a:rPr lang="en-US" dirty="0"/>
              <a:t>Implemented the interfaces for 5 new elections</a:t>
            </a:r>
          </a:p>
          <a:p>
            <a:r>
              <a:rPr lang="en-US" dirty="0"/>
              <a:t>Created adjacency matrix capability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9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r>
              <a:rPr lang="en-US" dirty="0"/>
              <a:t>Implemented the interfaces for 5 new elections</a:t>
            </a:r>
          </a:p>
          <a:p>
            <a:r>
              <a:rPr lang="en-US" dirty="0"/>
              <a:t>Created adjacency matrix capability</a:t>
            </a:r>
          </a:p>
          <a:p>
            <a:r>
              <a:rPr lang="en-US" dirty="0"/>
              <a:t>Implemented ability to group parties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77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4347-F280-4687-AE29-9B820377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Ranked-Choice Elections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329C-08A4-4007-9D23-A5621915C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414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r>
              <a:rPr lang="en-US" dirty="0"/>
              <a:t>Implemented the interfaces for 5 new elections</a:t>
            </a:r>
          </a:p>
          <a:p>
            <a:r>
              <a:rPr lang="en-US" dirty="0"/>
              <a:t>Created adjacency matrix capability</a:t>
            </a:r>
          </a:p>
          <a:p>
            <a:r>
              <a:rPr lang="en-US" dirty="0"/>
              <a:t>Implemented ability to group parties</a:t>
            </a:r>
          </a:p>
          <a:p>
            <a:r>
              <a:rPr lang="en-US" dirty="0"/>
              <a:t>Increased console functionality</a:t>
            </a:r>
          </a:p>
        </p:txBody>
      </p:sp>
    </p:spTree>
    <p:extLst>
      <p:ext uri="{BB962C8B-B14F-4D97-AF65-F5344CB8AC3E}">
        <p14:creationId xmlns:p14="http://schemas.microsoft.com/office/powerpoint/2010/main" val="941793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B18F6-1D24-4EAD-9539-599CF511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My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B6ED-5900-4ECB-B5A5-34E27F5C8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Optimized code</a:t>
            </a:r>
          </a:p>
          <a:p>
            <a:r>
              <a:rPr lang="en-US" dirty="0"/>
              <a:t>Abstracted spectrum calculations</a:t>
            </a:r>
          </a:p>
          <a:p>
            <a:pPr lvl="1"/>
            <a:r>
              <a:rPr lang="en-US" dirty="0"/>
              <a:t>Created standardized interfaces</a:t>
            </a:r>
          </a:p>
          <a:p>
            <a:r>
              <a:rPr lang="en-US" dirty="0"/>
              <a:t>Implemented the interfaces for 5 new elections</a:t>
            </a:r>
          </a:p>
          <a:p>
            <a:r>
              <a:rPr lang="en-US" dirty="0"/>
              <a:t>Created adjacency matrix capability</a:t>
            </a:r>
          </a:p>
          <a:p>
            <a:r>
              <a:rPr lang="en-US" dirty="0"/>
              <a:t>Implemented ability to group parties</a:t>
            </a:r>
          </a:p>
          <a:p>
            <a:r>
              <a:rPr lang="en-US" dirty="0"/>
              <a:t>Increased console functionality</a:t>
            </a:r>
          </a:p>
          <a:p>
            <a:r>
              <a:rPr lang="en-US" dirty="0"/>
              <a:t>Automatic calculations based on</a:t>
            </a:r>
            <a:br>
              <a:rPr lang="en-US" dirty="0"/>
            </a:br>
            <a:r>
              <a:rPr lang="en-US" dirty="0"/>
              <a:t>	matrices and spectra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515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4347-F280-4687-AE29-9B820377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329C-08A4-4007-9D23-A5621915C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433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Adjacency Matrices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9F3B-8CA9-4F89-B567-274ABFFCA319}"/>
              </a:ext>
            </a:extLst>
          </p:cNvPr>
          <p:cNvSpPr txBox="1"/>
          <p:nvPr/>
        </p:nvSpPr>
        <p:spPr>
          <a:xfrm rot="2147618">
            <a:off x="2569356" y="317435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Liberal or Labor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7A2B0EA-5878-4608-BE20-5C4556B98C0A}"/>
              </a:ext>
            </a:extLst>
          </p:cNvPr>
          <p:cNvSpPr txBox="1"/>
          <p:nvPr/>
        </p:nvSpPr>
        <p:spPr>
          <a:xfrm rot="2147618">
            <a:off x="2656950" y="3961243"/>
            <a:ext cx="187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Parliamentary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B72FB71-619C-4651-950F-FEC63873D88E}"/>
              </a:ext>
            </a:extLst>
          </p:cNvPr>
          <p:cNvSpPr txBox="1"/>
          <p:nvPr/>
        </p:nvSpPr>
        <p:spPr>
          <a:xfrm rot="2147618">
            <a:off x="3396020" y="4958511"/>
            <a:ext cx="105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AD26791-1F17-4CDF-947B-EB5857A9ED14}"/>
              </a:ext>
            </a:extLst>
          </p:cNvPr>
          <p:cNvSpPr txBox="1"/>
          <p:nvPr/>
        </p:nvSpPr>
        <p:spPr>
          <a:xfrm rot="2147618">
            <a:off x="2525967" y="5379556"/>
            <a:ext cx="198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Unnamed / Ind.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3E5DDE-3DB9-426F-BAD1-B69435927B24}"/>
              </a:ext>
            </a:extLst>
          </p:cNvPr>
          <p:cNvSpPr txBox="1"/>
          <p:nvPr/>
        </p:nvSpPr>
        <p:spPr>
          <a:xfrm rot="18976961">
            <a:off x="4606816" y="2017308"/>
            <a:ext cx="2181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Liberal or </a:t>
            </a:r>
            <a:r>
              <a:rPr lang="en-US" dirty="0" err="1"/>
              <a:t>Labor</a:t>
            </a:r>
            <a:r>
              <a:rPr lang="en-US" dirty="0" err="1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E45F7B-1842-4392-A613-65BAA3591304}"/>
              </a:ext>
            </a:extLst>
          </p:cNvPr>
          <p:cNvSpPr txBox="1"/>
          <p:nvPr/>
        </p:nvSpPr>
        <p:spPr>
          <a:xfrm rot="18976961">
            <a:off x="5394897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Parliamentary</a:t>
            </a:r>
            <a:r>
              <a:rPr lang="en-US" dirty="0" err="1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F81A324-95E2-4310-B85C-133A8663C3E4}"/>
              </a:ext>
            </a:extLst>
          </p:cNvPr>
          <p:cNvSpPr txBox="1"/>
          <p:nvPr/>
        </p:nvSpPr>
        <p:spPr>
          <a:xfrm rot="18976961">
            <a:off x="6153498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A5190EF-F9D7-400B-BF9E-5FF30A585241}"/>
              </a:ext>
            </a:extLst>
          </p:cNvPr>
          <p:cNvSpPr txBox="1"/>
          <p:nvPr/>
        </p:nvSpPr>
        <p:spPr>
          <a:xfrm rot="18976961">
            <a:off x="6912099" y="2030472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Unnamed / Ind.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40BFB8-D6D4-46F1-BC09-E4F511DBD014}"/>
              </a:ext>
            </a:extLst>
          </p:cNvPr>
          <p:cNvSpPr txBox="1"/>
          <p:nvPr/>
        </p:nvSpPr>
        <p:spPr>
          <a:xfrm rot="16200000">
            <a:off x="3069530" y="4724405"/>
            <a:ext cx="298980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Preference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7DBED070-6458-47B6-98F6-61355DB05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051184"/>
              </p:ext>
            </p:extLst>
          </p:nvPr>
        </p:nvGraphicFramePr>
        <p:xfrm>
          <a:off x="4756150" y="3414170"/>
          <a:ext cx="2991068" cy="29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767">
                  <a:extLst>
                    <a:ext uri="{9D8B030D-6E8A-4147-A177-3AD203B41FA5}">
                      <a16:colId xmlns:a16="http://schemas.microsoft.com/office/drawing/2014/main" val="71438310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7461726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29020216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1974319753"/>
                    </a:ext>
                  </a:extLst>
                </a:gridCol>
              </a:tblGrid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14.50 %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5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33.92 %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E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47.52 %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9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0.85 %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7316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31.00 %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F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23.48 %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3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39.13 %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C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4.30 %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B5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8296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19.53 %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D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23.66 %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D3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51.20 %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2.38 %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551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12.37 %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C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22.38%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D3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47.85%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13.97 %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945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C9CEB16-B7C9-4D84-AC3C-66C64A74DE0E}"/>
              </a:ext>
            </a:extLst>
          </p:cNvPr>
          <p:cNvSpPr txBox="1"/>
          <p:nvPr/>
        </p:nvSpPr>
        <p:spPr>
          <a:xfrm>
            <a:off x="4756150" y="3052776"/>
            <a:ext cx="299106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(A) </a:t>
            </a:r>
            <a:r>
              <a:rPr lang="en-US" dirty="0"/>
              <a:t>Second Preference </a:t>
            </a:r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51352D-599E-437D-B3A7-CDEEEE2B168A}"/>
              </a:ext>
            </a:extLst>
          </p:cNvPr>
          <p:cNvSpPr txBox="1"/>
          <p:nvPr/>
        </p:nvSpPr>
        <p:spPr>
          <a:xfrm>
            <a:off x="4444782" y="6400800"/>
            <a:ext cx="33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Numbers in main diagonal indicate choice of a different member of the same group.</a:t>
            </a:r>
          </a:p>
        </p:txBody>
      </p:sp>
    </p:spTree>
    <p:extLst>
      <p:ext uri="{BB962C8B-B14F-4D97-AF65-F5344CB8AC3E}">
        <p14:creationId xmlns:p14="http://schemas.microsoft.com/office/powerpoint/2010/main" val="604742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Adjacency Matrices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9F3B-8CA9-4F89-B567-274ABFFCA319}"/>
              </a:ext>
            </a:extLst>
          </p:cNvPr>
          <p:cNvSpPr txBox="1"/>
          <p:nvPr/>
        </p:nvSpPr>
        <p:spPr>
          <a:xfrm rot="2147618">
            <a:off x="321456" y="3174356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Liberal or Labor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07A2B0EA-5878-4608-BE20-5C4556B98C0A}"/>
              </a:ext>
            </a:extLst>
          </p:cNvPr>
          <p:cNvSpPr txBox="1"/>
          <p:nvPr/>
        </p:nvSpPr>
        <p:spPr>
          <a:xfrm rot="2147618">
            <a:off x="409050" y="3961243"/>
            <a:ext cx="1871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Parliamentary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B72FB71-619C-4651-950F-FEC63873D88E}"/>
              </a:ext>
            </a:extLst>
          </p:cNvPr>
          <p:cNvSpPr txBox="1"/>
          <p:nvPr/>
        </p:nvSpPr>
        <p:spPr>
          <a:xfrm rot="2147618">
            <a:off x="1148120" y="4958511"/>
            <a:ext cx="1055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BAD26791-1F17-4CDF-947B-EB5857A9ED14}"/>
              </a:ext>
            </a:extLst>
          </p:cNvPr>
          <p:cNvSpPr txBox="1"/>
          <p:nvPr/>
        </p:nvSpPr>
        <p:spPr>
          <a:xfrm rot="2147618">
            <a:off x="278067" y="5379556"/>
            <a:ext cx="198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Unnamed / Ind.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5C3E5DDE-3DB9-426F-BAD1-B69435927B24}"/>
              </a:ext>
            </a:extLst>
          </p:cNvPr>
          <p:cNvSpPr txBox="1"/>
          <p:nvPr/>
        </p:nvSpPr>
        <p:spPr>
          <a:xfrm rot="18976961">
            <a:off x="2376237" y="2060485"/>
            <a:ext cx="205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Liberal or </a:t>
            </a:r>
            <a:r>
              <a:rPr lang="en-US" dirty="0" err="1"/>
              <a:t>Labor</a:t>
            </a:r>
            <a:r>
              <a:rPr lang="en-US" dirty="0" err="1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4E45F7B-1842-4392-A613-65BAA3591304}"/>
              </a:ext>
            </a:extLst>
          </p:cNvPr>
          <p:cNvSpPr txBox="1"/>
          <p:nvPr/>
        </p:nvSpPr>
        <p:spPr>
          <a:xfrm rot="18976961">
            <a:off x="3146997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Parliamentary</a:t>
            </a:r>
            <a:r>
              <a:rPr lang="en-US" dirty="0" err="1">
                <a:solidFill>
                  <a:schemeClr val="bg1"/>
                </a:solidFill>
              </a:rPr>
              <a:t>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EF81A324-95E2-4310-B85C-133A8663C3E4}"/>
              </a:ext>
            </a:extLst>
          </p:cNvPr>
          <p:cNvSpPr txBox="1"/>
          <p:nvPr/>
        </p:nvSpPr>
        <p:spPr>
          <a:xfrm rot="18976961">
            <a:off x="3905598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A5190EF-F9D7-400B-BF9E-5FF30A585241}"/>
              </a:ext>
            </a:extLst>
          </p:cNvPr>
          <p:cNvSpPr txBox="1"/>
          <p:nvPr/>
        </p:nvSpPr>
        <p:spPr>
          <a:xfrm rot="18976961">
            <a:off x="4664199" y="2030472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Unnamed / Ind.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4FB5197F-423F-4BDA-A88E-7F74AD96108A}"/>
              </a:ext>
            </a:extLst>
          </p:cNvPr>
          <p:cNvSpPr txBox="1"/>
          <p:nvPr/>
        </p:nvSpPr>
        <p:spPr>
          <a:xfrm rot="16200000">
            <a:off x="732730" y="4724405"/>
            <a:ext cx="298980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Preference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76D100A-E400-431A-9ED5-A317082021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294474"/>
              </p:ext>
            </p:extLst>
          </p:nvPr>
        </p:nvGraphicFramePr>
        <p:xfrm>
          <a:off x="7321550" y="3414170"/>
          <a:ext cx="2991068" cy="29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767">
                  <a:extLst>
                    <a:ext uri="{9D8B030D-6E8A-4147-A177-3AD203B41FA5}">
                      <a16:colId xmlns:a16="http://schemas.microsoft.com/office/drawing/2014/main" val="71438310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7461726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29020216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1974319753"/>
                    </a:ext>
                  </a:extLst>
                </a:gridCol>
              </a:tblGrid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32.85 %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BF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81.17 %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2F12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93.64 %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0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17.38 %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7316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72.21 %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84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65.09 %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DE0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93.85 %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E0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24.54 %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7B7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8296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59.13 %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9DA6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74.61 %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EA3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94.53 %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19.17 %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5B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551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53.69 %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D58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72.84%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7E84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88.91%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8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24.91 %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9455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A98A371-5325-477A-A3E0-AFA820D26983}"/>
              </a:ext>
            </a:extLst>
          </p:cNvPr>
          <p:cNvSpPr txBox="1"/>
          <p:nvPr/>
        </p:nvSpPr>
        <p:spPr>
          <a:xfrm rot="18976961">
            <a:off x="7290597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Liberal or Labor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15D1C3-E5B4-4E67-9831-6EC28927DCFD}"/>
              </a:ext>
            </a:extLst>
          </p:cNvPr>
          <p:cNvSpPr txBox="1"/>
          <p:nvPr/>
        </p:nvSpPr>
        <p:spPr>
          <a:xfrm rot="18976961">
            <a:off x="8049197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Parliamentary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02C5F-34F0-4BC4-9A33-18ED9F3F47ED}"/>
              </a:ext>
            </a:extLst>
          </p:cNvPr>
          <p:cNvSpPr txBox="1"/>
          <p:nvPr/>
        </p:nvSpPr>
        <p:spPr>
          <a:xfrm rot="18976961">
            <a:off x="8807798" y="2090797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Minor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587E0F-2616-4011-907B-B66E056425BC}"/>
              </a:ext>
            </a:extLst>
          </p:cNvPr>
          <p:cNvSpPr txBox="1"/>
          <p:nvPr/>
        </p:nvSpPr>
        <p:spPr>
          <a:xfrm rot="18976961">
            <a:off x="9566399" y="2030472"/>
            <a:ext cx="196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Unnamed / Ind.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F80501-7DB0-4B3E-9394-FF62821FE128}"/>
              </a:ext>
            </a:extLst>
          </p:cNvPr>
          <p:cNvSpPr txBox="1"/>
          <p:nvPr/>
        </p:nvSpPr>
        <p:spPr>
          <a:xfrm>
            <a:off x="7321550" y="3078176"/>
            <a:ext cx="2991068" cy="338554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Ranked Another Anywhere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A9B26F-C308-4138-B149-206518C0E294}"/>
              </a:ext>
            </a:extLst>
          </p:cNvPr>
          <p:cNvSpPr txBox="1"/>
          <p:nvPr/>
        </p:nvSpPr>
        <p:spPr>
          <a:xfrm rot="16200000">
            <a:off x="5634930" y="4724405"/>
            <a:ext cx="2989804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First Preference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77711E9-EE13-4A1A-83E0-DA3852DC0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30912"/>
              </p:ext>
            </p:extLst>
          </p:nvPr>
        </p:nvGraphicFramePr>
        <p:xfrm>
          <a:off x="2419350" y="3414170"/>
          <a:ext cx="2991068" cy="29898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767">
                  <a:extLst>
                    <a:ext uri="{9D8B030D-6E8A-4147-A177-3AD203B41FA5}">
                      <a16:colId xmlns:a16="http://schemas.microsoft.com/office/drawing/2014/main" val="71438310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74617261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29020216"/>
                    </a:ext>
                  </a:extLst>
                </a:gridCol>
                <a:gridCol w="747767">
                  <a:extLst>
                    <a:ext uri="{9D8B030D-6E8A-4147-A177-3AD203B41FA5}">
                      <a16:colId xmlns:a16="http://schemas.microsoft.com/office/drawing/2014/main" val="1974319753"/>
                    </a:ext>
                  </a:extLst>
                </a:gridCol>
              </a:tblGrid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14.50 %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5C5A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33.92 %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7E3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47.52 %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91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0.85 %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157316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31.00 %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DF6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23.48 %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38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39.13 %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EC3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4.30 %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1B5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08296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19.53 %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ECD9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23.66 %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D3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51.20 %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2.38 %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7B2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8595518"/>
                  </a:ext>
                </a:extLst>
              </a:tr>
              <a:tr h="747451"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12.37 %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AC2B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22.38%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3D38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47.85%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91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1" cap="none" spc="0" dirty="0">
                          <a:ln w="0"/>
                          <a:solidFill>
                            <a:schemeClr val="accent5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</a:rPr>
                        <a:t>13.97 %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2C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1945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C9AF30B6-0F51-4AB6-9718-413DD957282E}"/>
              </a:ext>
            </a:extLst>
          </p:cNvPr>
          <p:cNvSpPr txBox="1"/>
          <p:nvPr/>
        </p:nvSpPr>
        <p:spPr>
          <a:xfrm>
            <a:off x="2419350" y="3052776"/>
            <a:ext cx="2991068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(A) </a:t>
            </a:r>
            <a:r>
              <a:rPr lang="en-US" dirty="0"/>
              <a:t>Second Preference </a:t>
            </a:r>
            <a:r>
              <a:rPr lang="en-US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0843CAA-1E2B-4A93-AE6B-FF94D26EA9E2}"/>
              </a:ext>
            </a:extLst>
          </p:cNvPr>
          <p:cNvSpPr txBox="1"/>
          <p:nvPr/>
        </p:nvSpPr>
        <p:spPr>
          <a:xfrm>
            <a:off x="4444782" y="6400800"/>
            <a:ext cx="3302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/>
              <a:t>Numbers in main diagonal indicate choice of a different member of the same group.</a:t>
            </a:r>
          </a:p>
        </p:txBody>
      </p:sp>
    </p:spTree>
    <p:extLst>
      <p:ext uri="{BB962C8B-B14F-4D97-AF65-F5344CB8AC3E}">
        <p14:creationId xmlns:p14="http://schemas.microsoft.com/office/powerpoint/2010/main" val="901624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8C730256-3204-4434-AC52-491F68BC0F77}"/>
              </a:ext>
            </a:extLst>
          </p:cNvPr>
          <p:cNvGrpSpPr/>
          <p:nvPr/>
        </p:nvGrpSpPr>
        <p:grpSpPr>
          <a:xfrm>
            <a:off x="538651" y="2506237"/>
            <a:ext cx="11114699" cy="2679821"/>
            <a:chOff x="538651" y="2036337"/>
            <a:chExt cx="11114699" cy="2679821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0173CE9-6190-42C3-98BC-4DD0BD88CCD6}"/>
                </a:ext>
              </a:extLst>
            </p:cNvPr>
            <p:cNvSpPr/>
            <p:nvPr/>
          </p:nvSpPr>
          <p:spPr>
            <a:xfrm>
              <a:off x="2171893" y="3028950"/>
              <a:ext cx="7609114" cy="115094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 descr="Amazon.com: Eric Adams: Books, Biography, Blog, Audiobooks, Kindle">
              <a:extLst>
                <a:ext uri="{FF2B5EF4-FFF2-40B4-BE49-F238E27FC236}">
                  <a16:creationId xmlns:a16="http://schemas.microsoft.com/office/drawing/2014/main" id="{DFD73BE2-788F-4648-8FB0-EB68D23B0E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5" r="105" b="37152"/>
            <a:stretch>
              <a:fillRect/>
            </a:stretch>
          </p:blipFill>
          <p:spPr bwMode="auto">
            <a:xfrm>
              <a:off x="9440786" y="2036337"/>
              <a:ext cx="2212564" cy="2095046"/>
            </a:xfrm>
            <a:custGeom>
              <a:avLst/>
              <a:gdLst>
                <a:gd name="connsiteX0" fmla="*/ 1110605 w 2212564"/>
                <a:gd name="connsiteY0" fmla="*/ 0 h 2095046"/>
                <a:gd name="connsiteX1" fmla="*/ 1132498 w 2212564"/>
                <a:gd name="connsiteY1" fmla="*/ 85145 h 2095046"/>
                <a:gd name="connsiteX2" fmla="*/ 2188961 w 2212564"/>
                <a:gd name="connsiteY2" fmla="*/ 1041792 h 2095046"/>
                <a:gd name="connsiteX3" fmla="*/ 2212564 w 2212564"/>
                <a:gd name="connsiteY3" fmla="*/ 1045395 h 2095046"/>
                <a:gd name="connsiteX4" fmla="*/ 2021844 w 2212564"/>
                <a:gd name="connsiteY4" fmla="*/ 1093116 h 2095046"/>
                <a:gd name="connsiteX5" fmla="*/ 1132498 w 2212564"/>
                <a:gd name="connsiteY5" fmla="*/ 2004580 h 2095046"/>
                <a:gd name="connsiteX6" fmla="*/ 1109237 w 2212564"/>
                <a:gd name="connsiteY6" fmla="*/ 2095046 h 2095046"/>
                <a:gd name="connsiteX7" fmla="*/ 1101397 w 2212564"/>
                <a:gd name="connsiteY7" fmla="*/ 2060067 h 2095046"/>
                <a:gd name="connsiteX8" fmla="*/ 30463 w 2212564"/>
                <a:gd name="connsiteY8" fmla="*/ 1053646 h 2095046"/>
                <a:gd name="connsiteX9" fmla="*/ 0 w 2212564"/>
                <a:gd name="connsiteY9" fmla="*/ 1050574 h 2095046"/>
                <a:gd name="connsiteX10" fmla="*/ 30463 w 2212564"/>
                <a:gd name="connsiteY10" fmla="*/ 1047504 h 2095046"/>
                <a:gd name="connsiteX11" fmla="*/ 1101397 w 2212564"/>
                <a:gd name="connsiteY11" fmla="*/ 41083 h 20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2564" h="2095046">
                  <a:moveTo>
                    <a:pt x="1110605" y="0"/>
                  </a:moveTo>
                  <a:lnTo>
                    <a:pt x="1132498" y="85145"/>
                  </a:lnTo>
                  <a:cubicBezTo>
                    <a:pt x="1282705" y="568076"/>
                    <a:pt x="1686971" y="939070"/>
                    <a:pt x="2188961" y="1041792"/>
                  </a:cubicBezTo>
                  <a:lnTo>
                    <a:pt x="2212564" y="1045395"/>
                  </a:lnTo>
                  <a:lnTo>
                    <a:pt x="2021844" y="1093116"/>
                  </a:lnTo>
                  <a:cubicBezTo>
                    <a:pt x="1598374" y="1236419"/>
                    <a:pt x="1265636" y="1576529"/>
                    <a:pt x="1132498" y="2004580"/>
                  </a:cubicBezTo>
                  <a:lnTo>
                    <a:pt x="1109237" y="2095046"/>
                  </a:lnTo>
                  <a:lnTo>
                    <a:pt x="1101397" y="2060067"/>
                  </a:lnTo>
                  <a:cubicBezTo>
                    <a:pt x="964170" y="1552969"/>
                    <a:pt x="549566" y="1159869"/>
                    <a:pt x="30463" y="1053646"/>
                  </a:cubicBezTo>
                  <a:lnTo>
                    <a:pt x="0" y="1050574"/>
                  </a:lnTo>
                  <a:lnTo>
                    <a:pt x="30463" y="1047504"/>
                  </a:lnTo>
                  <a:cubicBezTo>
                    <a:pt x="549566" y="941279"/>
                    <a:pt x="964170" y="548179"/>
                    <a:pt x="1101397" y="41083"/>
                  </a:cubicBezTo>
                  <a:close/>
                </a:path>
              </a:pathLst>
            </a:cu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NYC Mayoral Candidate Dianne Morales Defiant After Attempted 'Coup' On Her  Campaign">
              <a:extLst>
                <a:ext uri="{FF2B5EF4-FFF2-40B4-BE49-F238E27FC236}">
                  <a16:creationId xmlns:a16="http://schemas.microsoft.com/office/drawing/2014/main" id="{E5D18AE1-8A47-4C0B-A374-5F4BEF493D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6" t="175" r="25150" b="563"/>
            <a:stretch>
              <a:fillRect/>
            </a:stretch>
          </p:blipFill>
          <p:spPr bwMode="auto">
            <a:xfrm>
              <a:off x="538651" y="2036337"/>
              <a:ext cx="2212564" cy="2095046"/>
            </a:xfrm>
            <a:custGeom>
              <a:avLst/>
              <a:gdLst>
                <a:gd name="connsiteX0" fmla="*/ 1110605 w 2212564"/>
                <a:gd name="connsiteY0" fmla="*/ 0 h 2095046"/>
                <a:gd name="connsiteX1" fmla="*/ 1132498 w 2212564"/>
                <a:gd name="connsiteY1" fmla="*/ 85145 h 2095046"/>
                <a:gd name="connsiteX2" fmla="*/ 2188961 w 2212564"/>
                <a:gd name="connsiteY2" fmla="*/ 1041792 h 2095046"/>
                <a:gd name="connsiteX3" fmla="*/ 2212564 w 2212564"/>
                <a:gd name="connsiteY3" fmla="*/ 1045395 h 2095046"/>
                <a:gd name="connsiteX4" fmla="*/ 2021844 w 2212564"/>
                <a:gd name="connsiteY4" fmla="*/ 1093116 h 2095046"/>
                <a:gd name="connsiteX5" fmla="*/ 1132498 w 2212564"/>
                <a:gd name="connsiteY5" fmla="*/ 2004580 h 2095046"/>
                <a:gd name="connsiteX6" fmla="*/ 1109237 w 2212564"/>
                <a:gd name="connsiteY6" fmla="*/ 2095046 h 2095046"/>
                <a:gd name="connsiteX7" fmla="*/ 1101397 w 2212564"/>
                <a:gd name="connsiteY7" fmla="*/ 2060067 h 2095046"/>
                <a:gd name="connsiteX8" fmla="*/ 30463 w 2212564"/>
                <a:gd name="connsiteY8" fmla="*/ 1053646 h 2095046"/>
                <a:gd name="connsiteX9" fmla="*/ 0 w 2212564"/>
                <a:gd name="connsiteY9" fmla="*/ 1050574 h 2095046"/>
                <a:gd name="connsiteX10" fmla="*/ 30463 w 2212564"/>
                <a:gd name="connsiteY10" fmla="*/ 1047504 h 2095046"/>
                <a:gd name="connsiteX11" fmla="*/ 1101397 w 2212564"/>
                <a:gd name="connsiteY11" fmla="*/ 41083 h 209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2564" h="2095046">
                  <a:moveTo>
                    <a:pt x="1110605" y="0"/>
                  </a:moveTo>
                  <a:lnTo>
                    <a:pt x="1132498" y="85145"/>
                  </a:lnTo>
                  <a:cubicBezTo>
                    <a:pt x="1282705" y="568076"/>
                    <a:pt x="1686972" y="939070"/>
                    <a:pt x="2188961" y="1041792"/>
                  </a:cubicBezTo>
                  <a:lnTo>
                    <a:pt x="2212564" y="1045395"/>
                  </a:lnTo>
                  <a:lnTo>
                    <a:pt x="2021844" y="1093116"/>
                  </a:lnTo>
                  <a:cubicBezTo>
                    <a:pt x="1598374" y="1236419"/>
                    <a:pt x="1265636" y="1576529"/>
                    <a:pt x="1132498" y="2004580"/>
                  </a:cubicBezTo>
                  <a:lnTo>
                    <a:pt x="1109237" y="2095046"/>
                  </a:lnTo>
                  <a:lnTo>
                    <a:pt x="1101397" y="2060067"/>
                  </a:lnTo>
                  <a:cubicBezTo>
                    <a:pt x="964171" y="1552969"/>
                    <a:pt x="549566" y="1159869"/>
                    <a:pt x="30463" y="1053646"/>
                  </a:cubicBezTo>
                  <a:lnTo>
                    <a:pt x="0" y="1050574"/>
                  </a:lnTo>
                  <a:lnTo>
                    <a:pt x="30463" y="1047504"/>
                  </a:lnTo>
                  <a:cubicBezTo>
                    <a:pt x="549566" y="941279"/>
                    <a:pt x="964171" y="548180"/>
                    <a:pt x="1101397" y="41083"/>
                  </a:cubicBezTo>
                  <a:close/>
                </a:path>
              </a:pathLst>
            </a:custGeom>
            <a:noFill/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FA23A9B9-4DA4-49BC-A98C-C7509CBD677A}"/>
                </a:ext>
              </a:extLst>
            </p:cNvPr>
            <p:cNvSpPr txBox="1"/>
            <p:nvPr/>
          </p:nvSpPr>
          <p:spPr>
            <a:xfrm>
              <a:off x="9887796" y="4131383"/>
              <a:ext cx="132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Eric Adams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7B369BD-52DD-4E88-BF74-E7817B3B61A3}"/>
                </a:ext>
              </a:extLst>
            </p:cNvPr>
            <p:cNvSpPr txBox="1"/>
            <p:nvPr/>
          </p:nvSpPr>
          <p:spPr>
            <a:xfrm>
              <a:off x="933696" y="4105877"/>
              <a:ext cx="13227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Dianne Morales</a:t>
              </a: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1FA01-BD43-4C5A-971B-168E90A04A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4430" y="5860950"/>
            <a:ext cx="4103140" cy="5148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Highest Standard Deviation: 0.2809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22BC6-CD7D-46B7-9B15-103EBE731B43}"/>
              </a:ext>
            </a:extLst>
          </p:cNvPr>
          <p:cNvGrpSpPr/>
          <p:nvPr/>
        </p:nvGrpSpPr>
        <p:grpSpPr>
          <a:xfrm>
            <a:off x="2651442" y="1328130"/>
            <a:ext cx="7304021" cy="4430944"/>
            <a:chOff x="2651442" y="858230"/>
            <a:chExt cx="7304021" cy="4430944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556365CC-9E8F-477C-A092-207DA56D5E4E}"/>
                </a:ext>
              </a:extLst>
            </p:cNvPr>
            <p:cNvSpPr/>
            <p:nvPr/>
          </p:nvSpPr>
          <p:spPr>
            <a:xfrm rot="1289469">
              <a:off x="5079474" y="2218089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1D9C6AF6-4570-45BA-A8F2-F1FA33E257D4}"/>
                </a:ext>
              </a:extLst>
            </p:cNvPr>
            <p:cNvSpPr/>
            <p:nvPr/>
          </p:nvSpPr>
          <p:spPr>
            <a:xfrm rot="9938692">
              <a:off x="8294291" y="3085367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C3037A9-B022-43D1-A6DC-D1898720194B}"/>
                </a:ext>
              </a:extLst>
            </p:cNvPr>
            <p:cNvSpPr/>
            <p:nvPr/>
          </p:nvSpPr>
          <p:spPr>
            <a:xfrm rot="1639180">
              <a:off x="8904225" y="2244638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39587295-B754-422F-B5F7-59362EF0A992}"/>
                </a:ext>
              </a:extLst>
            </p:cNvPr>
            <p:cNvSpPr/>
            <p:nvPr/>
          </p:nvSpPr>
          <p:spPr>
            <a:xfrm>
              <a:off x="7843350" y="3074291"/>
              <a:ext cx="85900" cy="1278633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1D6D0F3-EB0F-4E5C-800F-5B3A1CF2F73E}"/>
                </a:ext>
              </a:extLst>
            </p:cNvPr>
            <p:cNvSpPr/>
            <p:nvPr/>
          </p:nvSpPr>
          <p:spPr>
            <a:xfrm rot="889689">
              <a:off x="8083419" y="2205864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A68488E-8112-4149-B302-43315665E095}"/>
                </a:ext>
              </a:extLst>
            </p:cNvPr>
            <p:cNvSpPr/>
            <p:nvPr/>
          </p:nvSpPr>
          <p:spPr>
            <a:xfrm>
              <a:off x="7590047" y="2178770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6EE248E5-2C40-4480-9347-5975D1E181E3}"/>
                </a:ext>
              </a:extLst>
            </p:cNvPr>
            <p:cNvSpPr/>
            <p:nvPr/>
          </p:nvSpPr>
          <p:spPr>
            <a:xfrm rot="11192317">
              <a:off x="7366021" y="3067411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9C531AFB-E5A3-4EAC-9B07-5AE2D85A5C72}"/>
                </a:ext>
              </a:extLst>
            </p:cNvPr>
            <p:cNvSpPr/>
            <p:nvPr/>
          </p:nvSpPr>
          <p:spPr>
            <a:xfrm rot="20122357">
              <a:off x="6988170" y="2185376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9ADFE236-BE59-46F2-8687-075F9DDA6778}"/>
                </a:ext>
              </a:extLst>
            </p:cNvPr>
            <p:cNvSpPr/>
            <p:nvPr/>
          </p:nvSpPr>
          <p:spPr>
            <a:xfrm rot="11001529">
              <a:off x="5656958" y="3085486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7162C307-3FEE-4F4F-9180-F2EAEC70E23C}"/>
                </a:ext>
              </a:extLst>
            </p:cNvPr>
            <p:cNvSpPr/>
            <p:nvPr/>
          </p:nvSpPr>
          <p:spPr>
            <a:xfrm rot="20526217">
              <a:off x="4633213" y="2189871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CBD0F67-CC46-40E0-A504-38A44F84296F}"/>
                </a:ext>
              </a:extLst>
            </p:cNvPr>
            <p:cNvSpPr/>
            <p:nvPr/>
          </p:nvSpPr>
          <p:spPr>
            <a:xfrm rot="11883308">
              <a:off x="4745171" y="3104421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FB50810-8C8F-4265-9291-A5C6124231A0}"/>
                </a:ext>
              </a:extLst>
            </p:cNvPr>
            <p:cNvSpPr/>
            <p:nvPr/>
          </p:nvSpPr>
          <p:spPr>
            <a:xfrm rot="12744551">
              <a:off x="3582995" y="3026790"/>
              <a:ext cx="82740" cy="929266"/>
            </a:xfrm>
            <a:prstGeom prst="roundRect">
              <a:avLst>
                <a:gd name="adj" fmla="val 50000"/>
              </a:avLst>
            </a:prstGeom>
            <a:solidFill>
              <a:schemeClr val="bg2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1F31BF6-8355-4A7C-98F3-FC98A150B49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618589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399C08A-E263-49D8-9F2D-FE92F9571A9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85189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EB1C7DE-8C85-4467-A19A-DAE402FBE0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868045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1879030-5465-4DF4-B049-B5625F23DE5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775802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B5D912B-62E7-484D-8196-138FBE2F5B4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14385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5EE6DDC-B261-4806-8575-FFF7652C5B4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345052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C4F08DB-7D50-46AB-ABB8-807A60A708AD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137433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100E057-9352-41E5-BB7F-83F4CC8F13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613627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28A334F1-EAA5-42DE-B166-A6A0DF08750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832577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D00A6143-1C1F-4455-8D1A-A93B5A4E37B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14985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54D78842-7008-4831-B15F-97EC3B3E77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65272" y="2984336"/>
              <a:ext cx="217144" cy="21735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chemeClr val="accent6">
                <a:lumMod val="10000"/>
                <a:lumOff val="90000"/>
              </a:schemeClr>
            </a:solidFill>
            <a:ln w="0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pic>
          <p:nvPicPr>
            <p:cNvPr id="63" name="Picture 62" descr="Andrew Yang: Who He Is and What He Stands For - The New York Times">
              <a:extLst>
                <a:ext uri="{FF2B5EF4-FFF2-40B4-BE49-F238E27FC236}">
                  <a16:creationId xmlns:a16="http://schemas.microsoft.com/office/drawing/2014/main" id="{47B14FAD-D75D-4F3B-B5D4-414A184081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91" r="14015" b="58136"/>
            <a:stretch>
              <a:fillRect/>
            </a:stretch>
          </p:blipFill>
          <p:spPr bwMode="auto">
            <a:xfrm>
              <a:off x="7926734" y="3528987"/>
              <a:ext cx="1437414" cy="1353402"/>
            </a:xfrm>
            <a:custGeom>
              <a:avLst/>
              <a:gdLst>
                <a:gd name="connsiteX0" fmla="*/ 719797 w 1437414"/>
                <a:gd name="connsiteY0" fmla="*/ 0 h 1353402"/>
                <a:gd name="connsiteX1" fmla="*/ 723486 w 1437414"/>
                <a:gd name="connsiteY1" fmla="*/ 0 h 1353402"/>
                <a:gd name="connsiteX2" fmla="*/ 735739 w 1437414"/>
                <a:gd name="connsiteY2" fmla="*/ 47650 h 1353402"/>
                <a:gd name="connsiteX3" fmla="*/ 1422080 w 1437414"/>
                <a:gd name="connsiteY3" fmla="*/ 669145 h 1353402"/>
                <a:gd name="connsiteX4" fmla="*/ 1437414 w 1437414"/>
                <a:gd name="connsiteY4" fmla="*/ 671485 h 1353402"/>
                <a:gd name="connsiteX5" fmla="*/ 1313511 w 1437414"/>
                <a:gd name="connsiteY5" fmla="*/ 702488 h 1353402"/>
                <a:gd name="connsiteX6" fmla="*/ 735739 w 1437414"/>
                <a:gd name="connsiteY6" fmla="*/ 1294630 h 1353402"/>
                <a:gd name="connsiteX7" fmla="*/ 720627 w 1437414"/>
                <a:gd name="connsiteY7" fmla="*/ 1353402 h 1353402"/>
                <a:gd name="connsiteX8" fmla="*/ 715534 w 1437414"/>
                <a:gd name="connsiteY8" fmla="*/ 1330677 h 1353402"/>
                <a:gd name="connsiteX9" fmla="*/ 19791 w 1437414"/>
                <a:gd name="connsiteY9" fmla="*/ 676846 h 1353402"/>
                <a:gd name="connsiteX10" fmla="*/ 0 w 1437414"/>
                <a:gd name="connsiteY10" fmla="*/ 674850 h 1353402"/>
                <a:gd name="connsiteX11" fmla="*/ 19791 w 1437414"/>
                <a:gd name="connsiteY11" fmla="*/ 672856 h 1353402"/>
                <a:gd name="connsiteX12" fmla="*/ 715534 w 1437414"/>
                <a:gd name="connsiteY12" fmla="*/ 19024 h 1353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7414" h="1353402">
                  <a:moveTo>
                    <a:pt x="719797" y="0"/>
                  </a:moveTo>
                  <a:lnTo>
                    <a:pt x="723486" y="0"/>
                  </a:lnTo>
                  <a:lnTo>
                    <a:pt x="735739" y="47650"/>
                  </a:lnTo>
                  <a:cubicBezTo>
                    <a:pt x="833322" y="361390"/>
                    <a:pt x="1095958" y="602411"/>
                    <a:pt x="1422080" y="669145"/>
                  </a:cubicBezTo>
                  <a:lnTo>
                    <a:pt x="1437414" y="671485"/>
                  </a:lnTo>
                  <a:lnTo>
                    <a:pt x="1313511" y="702488"/>
                  </a:lnTo>
                  <a:cubicBezTo>
                    <a:pt x="1038399" y="795586"/>
                    <a:pt x="822233" y="1016542"/>
                    <a:pt x="735739" y="1294630"/>
                  </a:cubicBezTo>
                  <a:lnTo>
                    <a:pt x="720627" y="1353402"/>
                  </a:lnTo>
                  <a:lnTo>
                    <a:pt x="715534" y="1330677"/>
                  </a:lnTo>
                  <a:cubicBezTo>
                    <a:pt x="626383" y="1001236"/>
                    <a:pt x="357031" y="745855"/>
                    <a:pt x="19791" y="676846"/>
                  </a:cubicBezTo>
                  <a:lnTo>
                    <a:pt x="0" y="674850"/>
                  </a:lnTo>
                  <a:lnTo>
                    <a:pt x="19791" y="672856"/>
                  </a:lnTo>
                  <a:cubicBezTo>
                    <a:pt x="357031" y="603846"/>
                    <a:pt x="626383" y="348464"/>
                    <a:pt x="715534" y="19024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77" descr="5 People Who Could Be NYCs Next Mayor">
              <a:extLst>
                <a:ext uri="{FF2B5EF4-FFF2-40B4-BE49-F238E27FC236}">
                  <a16:creationId xmlns:a16="http://schemas.microsoft.com/office/drawing/2014/main" id="{B5C97953-AD04-443C-8E8B-9206AA4AC9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356" r="19049" b="9749"/>
            <a:stretch>
              <a:fillRect/>
            </a:stretch>
          </p:blipFill>
          <p:spPr bwMode="auto">
            <a:xfrm>
              <a:off x="6003967" y="1285371"/>
              <a:ext cx="1437414" cy="1338874"/>
            </a:xfrm>
            <a:custGeom>
              <a:avLst/>
              <a:gdLst>
                <a:gd name="connsiteX0" fmla="*/ 716541 w 1437414"/>
                <a:gd name="connsiteY0" fmla="*/ 0 h 1338874"/>
                <a:gd name="connsiteX1" fmla="*/ 727222 w 1437414"/>
                <a:gd name="connsiteY1" fmla="*/ 0 h 1338874"/>
                <a:gd name="connsiteX2" fmla="*/ 735739 w 1437414"/>
                <a:gd name="connsiteY2" fmla="*/ 33122 h 1338874"/>
                <a:gd name="connsiteX3" fmla="*/ 1422080 w 1437414"/>
                <a:gd name="connsiteY3" fmla="*/ 654617 h 1338874"/>
                <a:gd name="connsiteX4" fmla="*/ 1437414 w 1437414"/>
                <a:gd name="connsiteY4" fmla="*/ 656957 h 1338874"/>
                <a:gd name="connsiteX5" fmla="*/ 1313511 w 1437414"/>
                <a:gd name="connsiteY5" fmla="*/ 687960 h 1338874"/>
                <a:gd name="connsiteX6" fmla="*/ 735739 w 1437414"/>
                <a:gd name="connsiteY6" fmla="*/ 1280102 h 1338874"/>
                <a:gd name="connsiteX7" fmla="*/ 720627 w 1437414"/>
                <a:gd name="connsiteY7" fmla="*/ 1338874 h 1338874"/>
                <a:gd name="connsiteX8" fmla="*/ 715534 w 1437414"/>
                <a:gd name="connsiteY8" fmla="*/ 1316149 h 1338874"/>
                <a:gd name="connsiteX9" fmla="*/ 19791 w 1437414"/>
                <a:gd name="connsiteY9" fmla="*/ 662318 h 1338874"/>
                <a:gd name="connsiteX10" fmla="*/ 0 w 1437414"/>
                <a:gd name="connsiteY10" fmla="*/ 660322 h 1338874"/>
                <a:gd name="connsiteX11" fmla="*/ 19791 w 1437414"/>
                <a:gd name="connsiteY11" fmla="*/ 658328 h 1338874"/>
                <a:gd name="connsiteX12" fmla="*/ 715534 w 1437414"/>
                <a:gd name="connsiteY12" fmla="*/ 4496 h 133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7414" h="1338874">
                  <a:moveTo>
                    <a:pt x="716541" y="0"/>
                  </a:moveTo>
                  <a:lnTo>
                    <a:pt x="727222" y="0"/>
                  </a:lnTo>
                  <a:lnTo>
                    <a:pt x="735739" y="33122"/>
                  </a:lnTo>
                  <a:cubicBezTo>
                    <a:pt x="833322" y="346862"/>
                    <a:pt x="1095958" y="587883"/>
                    <a:pt x="1422080" y="654617"/>
                  </a:cubicBezTo>
                  <a:lnTo>
                    <a:pt x="1437414" y="656957"/>
                  </a:lnTo>
                  <a:lnTo>
                    <a:pt x="1313511" y="687960"/>
                  </a:lnTo>
                  <a:cubicBezTo>
                    <a:pt x="1038399" y="781058"/>
                    <a:pt x="822233" y="1002014"/>
                    <a:pt x="735739" y="1280102"/>
                  </a:cubicBezTo>
                  <a:lnTo>
                    <a:pt x="720627" y="1338874"/>
                  </a:lnTo>
                  <a:lnTo>
                    <a:pt x="715534" y="1316149"/>
                  </a:lnTo>
                  <a:cubicBezTo>
                    <a:pt x="626383" y="986708"/>
                    <a:pt x="357031" y="731327"/>
                    <a:pt x="19791" y="662318"/>
                  </a:cubicBezTo>
                  <a:lnTo>
                    <a:pt x="0" y="660322"/>
                  </a:lnTo>
                  <a:lnTo>
                    <a:pt x="19791" y="658328"/>
                  </a:lnTo>
                  <a:cubicBezTo>
                    <a:pt x="357031" y="589318"/>
                    <a:pt x="626383" y="333936"/>
                    <a:pt x="715534" y="4496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 descr="Interview with mayoral candidate Kathryn Garcia">
              <a:extLst>
                <a:ext uri="{FF2B5EF4-FFF2-40B4-BE49-F238E27FC236}">
                  <a16:creationId xmlns:a16="http://schemas.microsoft.com/office/drawing/2014/main" id="{B7EB0995-676D-4389-9741-8A5370117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97" t="949" r="2183" b="32754"/>
            <a:stretch>
              <a:fillRect/>
            </a:stretch>
          </p:blipFill>
          <p:spPr bwMode="auto">
            <a:xfrm>
              <a:off x="6913916" y="1274274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9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9 w 1437414"/>
                <a:gd name="connsiteY5" fmla="*/ 1302296 h 1361068"/>
                <a:gd name="connsiteX6" fmla="*/ 720627 w 1437414"/>
                <a:gd name="connsiteY6" fmla="*/ 1361068 h 1361068"/>
                <a:gd name="connsiteX7" fmla="*/ 715534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2 h 1361068"/>
                <a:gd name="connsiteX11" fmla="*/ 715534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0627" y="1361068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upload.wikimedia.org/wikipedia/commons/5/59/Ray...">
              <a:extLst>
                <a:ext uri="{FF2B5EF4-FFF2-40B4-BE49-F238E27FC236}">
                  <a16:creationId xmlns:a16="http://schemas.microsoft.com/office/drawing/2014/main" id="{B6CEBF33-3A4F-48B0-9697-CB39E320E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67" r="22831" b="49997"/>
            <a:stretch>
              <a:fillRect/>
            </a:stretch>
          </p:blipFill>
          <p:spPr bwMode="auto">
            <a:xfrm>
              <a:off x="8518049" y="1274274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8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8 w 1437414"/>
                <a:gd name="connsiteY5" fmla="*/ 1302296 h 1361068"/>
                <a:gd name="connsiteX6" fmla="*/ 720627 w 1437414"/>
                <a:gd name="connsiteY6" fmla="*/ 1361068 h 1361068"/>
                <a:gd name="connsiteX7" fmla="*/ 715533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1 h 1361068"/>
                <a:gd name="connsiteX11" fmla="*/ 715533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8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8" y="1302296"/>
                  </a:cubicBezTo>
                  <a:lnTo>
                    <a:pt x="720627" y="1361068"/>
                  </a:lnTo>
                  <a:lnTo>
                    <a:pt x="715533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1"/>
                  </a:lnTo>
                  <a:cubicBezTo>
                    <a:pt x="357031" y="611512"/>
                    <a:pt x="626383" y="356130"/>
                    <a:pt x="715533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 descr="Shaun Donovan (@ShaunDonovanNYC) / Twitter">
              <a:extLst>
                <a:ext uri="{FF2B5EF4-FFF2-40B4-BE49-F238E27FC236}">
                  <a16:creationId xmlns:a16="http://schemas.microsoft.com/office/drawing/2014/main" id="{A27159B5-A3D1-4B92-BA91-F28A216B4E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42" t="12655" r="19569" b="30353"/>
            <a:stretch>
              <a:fillRect/>
            </a:stretch>
          </p:blipFill>
          <p:spPr bwMode="auto">
            <a:xfrm>
              <a:off x="7590047" y="1274274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9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9 w 1437414"/>
                <a:gd name="connsiteY5" fmla="*/ 1302296 h 1361068"/>
                <a:gd name="connsiteX6" fmla="*/ 720627 w 1437414"/>
                <a:gd name="connsiteY6" fmla="*/ 1361068 h 1361068"/>
                <a:gd name="connsiteX7" fmla="*/ 715534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2 h 1361068"/>
                <a:gd name="connsiteX11" fmla="*/ 715534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0627" y="1361068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73" descr="NYC Controller Scott Stringer wants to check the numbers on the city's deal  with Amazon - New York Daily News">
              <a:extLst>
                <a:ext uri="{FF2B5EF4-FFF2-40B4-BE49-F238E27FC236}">
                  <a16:creationId xmlns:a16="http://schemas.microsoft.com/office/drawing/2014/main" id="{98AD2C51-B16E-441A-92A0-AE66E099C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96" t="114" r="1597"/>
            <a:stretch>
              <a:fillRect/>
            </a:stretch>
          </p:blipFill>
          <p:spPr bwMode="auto">
            <a:xfrm>
              <a:off x="6419561" y="3525928"/>
              <a:ext cx="1437414" cy="1359520"/>
            </a:xfrm>
            <a:custGeom>
              <a:avLst/>
              <a:gdLst>
                <a:gd name="connsiteX0" fmla="*/ 721515 w 1437414"/>
                <a:gd name="connsiteY0" fmla="*/ 0 h 1359520"/>
                <a:gd name="connsiteX1" fmla="*/ 735739 w 1437414"/>
                <a:gd name="connsiteY1" fmla="*/ 55316 h 1359520"/>
                <a:gd name="connsiteX2" fmla="*/ 1422080 w 1437414"/>
                <a:gd name="connsiteY2" fmla="*/ 676811 h 1359520"/>
                <a:gd name="connsiteX3" fmla="*/ 1437414 w 1437414"/>
                <a:gd name="connsiteY3" fmla="*/ 679151 h 1359520"/>
                <a:gd name="connsiteX4" fmla="*/ 1313511 w 1437414"/>
                <a:gd name="connsiteY4" fmla="*/ 710154 h 1359520"/>
                <a:gd name="connsiteX5" fmla="*/ 735739 w 1437414"/>
                <a:gd name="connsiteY5" fmla="*/ 1302296 h 1359520"/>
                <a:gd name="connsiteX6" fmla="*/ 721025 w 1437414"/>
                <a:gd name="connsiteY6" fmla="*/ 1359520 h 1359520"/>
                <a:gd name="connsiteX7" fmla="*/ 720280 w 1437414"/>
                <a:gd name="connsiteY7" fmla="*/ 1359520 h 1359520"/>
                <a:gd name="connsiteX8" fmla="*/ 715534 w 1437414"/>
                <a:gd name="connsiteY8" fmla="*/ 1338343 h 1359520"/>
                <a:gd name="connsiteX9" fmla="*/ 19791 w 1437414"/>
                <a:gd name="connsiteY9" fmla="*/ 684512 h 1359520"/>
                <a:gd name="connsiteX10" fmla="*/ 0 w 1437414"/>
                <a:gd name="connsiteY10" fmla="*/ 682516 h 1359520"/>
                <a:gd name="connsiteX11" fmla="*/ 19791 w 1437414"/>
                <a:gd name="connsiteY11" fmla="*/ 680522 h 1359520"/>
                <a:gd name="connsiteX12" fmla="*/ 715534 w 1437414"/>
                <a:gd name="connsiteY12" fmla="*/ 26690 h 1359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7414" h="1359520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1025" y="1359520"/>
                  </a:lnTo>
                  <a:lnTo>
                    <a:pt x="720280" y="1359520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3" descr="The Graduate: Mayoral candidate and Stern alum Art Chang takes on City Hall  - THE STERN OPPORTUNITY">
              <a:extLst>
                <a:ext uri="{FF2B5EF4-FFF2-40B4-BE49-F238E27FC236}">
                  <a16:creationId xmlns:a16="http://schemas.microsoft.com/office/drawing/2014/main" id="{5C8E9679-7C40-4BC0-B4B1-5818BE55E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11" r="36043" b="32022"/>
            <a:stretch>
              <a:fillRect/>
            </a:stretch>
          </p:blipFill>
          <p:spPr bwMode="auto">
            <a:xfrm>
              <a:off x="4655601" y="1265168"/>
              <a:ext cx="1437414" cy="1360641"/>
            </a:xfrm>
            <a:custGeom>
              <a:avLst/>
              <a:gdLst>
                <a:gd name="connsiteX0" fmla="*/ 721420 w 1437414"/>
                <a:gd name="connsiteY0" fmla="*/ 0 h 1360641"/>
                <a:gd name="connsiteX1" fmla="*/ 721625 w 1437414"/>
                <a:gd name="connsiteY1" fmla="*/ 0 h 1360641"/>
                <a:gd name="connsiteX2" fmla="*/ 735739 w 1437414"/>
                <a:gd name="connsiteY2" fmla="*/ 54889 h 1360641"/>
                <a:gd name="connsiteX3" fmla="*/ 1422080 w 1437414"/>
                <a:gd name="connsiteY3" fmla="*/ 676384 h 1360641"/>
                <a:gd name="connsiteX4" fmla="*/ 1437414 w 1437414"/>
                <a:gd name="connsiteY4" fmla="*/ 678724 h 1360641"/>
                <a:gd name="connsiteX5" fmla="*/ 1313511 w 1437414"/>
                <a:gd name="connsiteY5" fmla="*/ 709727 h 1360641"/>
                <a:gd name="connsiteX6" fmla="*/ 735739 w 1437414"/>
                <a:gd name="connsiteY6" fmla="*/ 1301869 h 1360641"/>
                <a:gd name="connsiteX7" fmla="*/ 720627 w 1437414"/>
                <a:gd name="connsiteY7" fmla="*/ 1360641 h 1360641"/>
                <a:gd name="connsiteX8" fmla="*/ 715534 w 1437414"/>
                <a:gd name="connsiteY8" fmla="*/ 1337916 h 1360641"/>
                <a:gd name="connsiteX9" fmla="*/ 19791 w 1437414"/>
                <a:gd name="connsiteY9" fmla="*/ 684085 h 1360641"/>
                <a:gd name="connsiteX10" fmla="*/ 0 w 1437414"/>
                <a:gd name="connsiteY10" fmla="*/ 682089 h 1360641"/>
                <a:gd name="connsiteX11" fmla="*/ 19791 w 1437414"/>
                <a:gd name="connsiteY11" fmla="*/ 680095 h 1360641"/>
                <a:gd name="connsiteX12" fmla="*/ 715534 w 1437414"/>
                <a:gd name="connsiteY12" fmla="*/ 26263 h 136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37414" h="1360641">
                  <a:moveTo>
                    <a:pt x="721420" y="0"/>
                  </a:moveTo>
                  <a:lnTo>
                    <a:pt x="721625" y="0"/>
                  </a:lnTo>
                  <a:lnTo>
                    <a:pt x="735739" y="54889"/>
                  </a:lnTo>
                  <a:cubicBezTo>
                    <a:pt x="833322" y="368629"/>
                    <a:pt x="1095958" y="609650"/>
                    <a:pt x="1422080" y="676384"/>
                  </a:cubicBezTo>
                  <a:lnTo>
                    <a:pt x="1437414" y="678724"/>
                  </a:lnTo>
                  <a:lnTo>
                    <a:pt x="1313511" y="709727"/>
                  </a:lnTo>
                  <a:cubicBezTo>
                    <a:pt x="1038399" y="802825"/>
                    <a:pt x="822233" y="1023781"/>
                    <a:pt x="735739" y="1301869"/>
                  </a:cubicBezTo>
                  <a:lnTo>
                    <a:pt x="720627" y="1360641"/>
                  </a:lnTo>
                  <a:lnTo>
                    <a:pt x="715534" y="1337916"/>
                  </a:lnTo>
                  <a:cubicBezTo>
                    <a:pt x="626383" y="1008475"/>
                    <a:pt x="357031" y="753094"/>
                    <a:pt x="19791" y="684085"/>
                  </a:cubicBezTo>
                  <a:lnTo>
                    <a:pt x="0" y="682089"/>
                  </a:lnTo>
                  <a:lnTo>
                    <a:pt x="19791" y="680095"/>
                  </a:lnTo>
                  <a:cubicBezTo>
                    <a:pt x="357031" y="611085"/>
                    <a:pt x="626383" y="355703"/>
                    <a:pt x="715534" y="26263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6" descr="Rally for Indoor Dining in NYC -- Aaron Foldenauer | Medium">
              <a:extLst>
                <a:ext uri="{FF2B5EF4-FFF2-40B4-BE49-F238E27FC236}">
                  <a16:creationId xmlns:a16="http://schemas.microsoft.com/office/drawing/2014/main" id="{C1C0F85A-3CE8-4A1E-827B-4CD686E0EA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75" t="17" r="48983" b="40884"/>
            <a:stretch>
              <a:fillRect/>
            </a:stretch>
          </p:blipFill>
          <p:spPr bwMode="auto">
            <a:xfrm>
              <a:off x="3808290" y="3530500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9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9 w 1437414"/>
                <a:gd name="connsiteY5" fmla="*/ 1302296 h 1361068"/>
                <a:gd name="connsiteX6" fmla="*/ 720627 w 1437414"/>
                <a:gd name="connsiteY6" fmla="*/ 1361068 h 1361068"/>
                <a:gd name="connsiteX7" fmla="*/ 715534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2 h 1361068"/>
                <a:gd name="connsiteX11" fmla="*/ 715534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0627" y="1361068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80" descr="New York City Is Working to Earn Trust of Minority Entrepreneurs">
              <a:extLst>
                <a:ext uri="{FF2B5EF4-FFF2-40B4-BE49-F238E27FC236}">
                  <a16:creationId xmlns:a16="http://schemas.microsoft.com/office/drawing/2014/main" id="{1D6B5767-2F43-4ED2-9EFF-B7A5A37944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665" b="15584"/>
            <a:stretch>
              <a:fillRect/>
            </a:stretch>
          </p:blipFill>
          <p:spPr bwMode="auto">
            <a:xfrm>
              <a:off x="4836984" y="3542610"/>
              <a:ext cx="1426638" cy="1348958"/>
            </a:xfrm>
            <a:custGeom>
              <a:avLst/>
              <a:gdLst>
                <a:gd name="connsiteX0" fmla="*/ 708025 w 1426638"/>
                <a:gd name="connsiteY0" fmla="*/ 0 h 1348958"/>
                <a:gd name="connsiteX1" fmla="*/ 713853 w 1426638"/>
                <a:gd name="connsiteY1" fmla="*/ 0 h 1348958"/>
                <a:gd name="connsiteX2" fmla="*/ 724963 w 1426638"/>
                <a:gd name="connsiteY2" fmla="*/ 43206 h 1348958"/>
                <a:gd name="connsiteX3" fmla="*/ 1411304 w 1426638"/>
                <a:gd name="connsiteY3" fmla="*/ 664701 h 1348958"/>
                <a:gd name="connsiteX4" fmla="*/ 1426638 w 1426638"/>
                <a:gd name="connsiteY4" fmla="*/ 667041 h 1348958"/>
                <a:gd name="connsiteX5" fmla="*/ 1302735 w 1426638"/>
                <a:gd name="connsiteY5" fmla="*/ 698044 h 1348958"/>
                <a:gd name="connsiteX6" fmla="*/ 724963 w 1426638"/>
                <a:gd name="connsiteY6" fmla="*/ 1290186 h 1348958"/>
                <a:gd name="connsiteX7" fmla="*/ 709851 w 1426638"/>
                <a:gd name="connsiteY7" fmla="*/ 1348958 h 1348958"/>
                <a:gd name="connsiteX8" fmla="*/ 704758 w 1426638"/>
                <a:gd name="connsiteY8" fmla="*/ 1326233 h 1348958"/>
                <a:gd name="connsiteX9" fmla="*/ 9015 w 1426638"/>
                <a:gd name="connsiteY9" fmla="*/ 672402 h 1348958"/>
                <a:gd name="connsiteX10" fmla="*/ 0 w 1426638"/>
                <a:gd name="connsiteY10" fmla="*/ 671493 h 1348958"/>
                <a:gd name="connsiteX11" fmla="*/ 0 w 1426638"/>
                <a:gd name="connsiteY11" fmla="*/ 669320 h 1348958"/>
                <a:gd name="connsiteX12" fmla="*/ 9015 w 1426638"/>
                <a:gd name="connsiteY12" fmla="*/ 668412 h 1348958"/>
                <a:gd name="connsiteX13" fmla="*/ 704758 w 1426638"/>
                <a:gd name="connsiteY13" fmla="*/ 14580 h 1348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6638" h="1348958">
                  <a:moveTo>
                    <a:pt x="708025" y="0"/>
                  </a:moveTo>
                  <a:lnTo>
                    <a:pt x="713853" y="0"/>
                  </a:lnTo>
                  <a:lnTo>
                    <a:pt x="724963" y="43206"/>
                  </a:lnTo>
                  <a:cubicBezTo>
                    <a:pt x="822546" y="356946"/>
                    <a:pt x="1085182" y="597967"/>
                    <a:pt x="1411304" y="664701"/>
                  </a:cubicBezTo>
                  <a:lnTo>
                    <a:pt x="1426638" y="667041"/>
                  </a:lnTo>
                  <a:lnTo>
                    <a:pt x="1302735" y="698044"/>
                  </a:lnTo>
                  <a:cubicBezTo>
                    <a:pt x="1027623" y="791142"/>
                    <a:pt x="811457" y="1012098"/>
                    <a:pt x="724963" y="1290186"/>
                  </a:cubicBezTo>
                  <a:lnTo>
                    <a:pt x="709851" y="1348958"/>
                  </a:lnTo>
                  <a:lnTo>
                    <a:pt x="704758" y="1326233"/>
                  </a:lnTo>
                  <a:cubicBezTo>
                    <a:pt x="615607" y="996792"/>
                    <a:pt x="346255" y="741411"/>
                    <a:pt x="9015" y="672402"/>
                  </a:cubicBezTo>
                  <a:lnTo>
                    <a:pt x="0" y="671493"/>
                  </a:lnTo>
                  <a:lnTo>
                    <a:pt x="0" y="669320"/>
                  </a:lnTo>
                  <a:lnTo>
                    <a:pt x="9015" y="668412"/>
                  </a:lnTo>
                  <a:cubicBezTo>
                    <a:pt x="346255" y="599402"/>
                    <a:pt x="615607" y="344020"/>
                    <a:pt x="704758" y="1458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" name="Picture 91" descr="Maya Wiley Is Leaving MSNBC to Weigh Run for N.Y.C. Mayor - The New York  Times">
              <a:extLst>
                <a:ext uri="{FF2B5EF4-FFF2-40B4-BE49-F238E27FC236}">
                  <a16:creationId xmlns:a16="http://schemas.microsoft.com/office/drawing/2014/main" id="{E367E655-974E-4879-98DA-F58C0F149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89" t="935" r="13447" b="26757"/>
            <a:stretch>
              <a:fillRect/>
            </a:stretch>
          </p:blipFill>
          <p:spPr bwMode="auto">
            <a:xfrm>
              <a:off x="3653718" y="1268429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9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9 w 1437414"/>
                <a:gd name="connsiteY5" fmla="*/ 1302296 h 1361068"/>
                <a:gd name="connsiteX6" fmla="*/ 720627 w 1437414"/>
                <a:gd name="connsiteY6" fmla="*/ 1361068 h 1361068"/>
                <a:gd name="connsiteX7" fmla="*/ 715534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2 h 1361068"/>
                <a:gd name="connsiteX11" fmla="*/ 715534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0627" y="1361068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93" descr="Meet Your Mayor: Paperboy Prince">
              <a:extLst>
                <a:ext uri="{FF2B5EF4-FFF2-40B4-BE49-F238E27FC236}">
                  <a16:creationId xmlns:a16="http://schemas.microsoft.com/office/drawing/2014/main" id="{F97FA1B8-7688-469D-94E7-051A380FF0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66" t="1013" r="13962" b="2981"/>
            <a:stretch>
              <a:fillRect/>
            </a:stretch>
          </p:blipFill>
          <p:spPr bwMode="auto">
            <a:xfrm>
              <a:off x="2651442" y="3542610"/>
              <a:ext cx="1437414" cy="1361068"/>
            </a:xfrm>
            <a:custGeom>
              <a:avLst/>
              <a:gdLst>
                <a:gd name="connsiteX0" fmla="*/ 721515 w 1437414"/>
                <a:gd name="connsiteY0" fmla="*/ 0 h 1361068"/>
                <a:gd name="connsiteX1" fmla="*/ 735739 w 1437414"/>
                <a:gd name="connsiteY1" fmla="*/ 55316 h 1361068"/>
                <a:gd name="connsiteX2" fmla="*/ 1422080 w 1437414"/>
                <a:gd name="connsiteY2" fmla="*/ 676811 h 1361068"/>
                <a:gd name="connsiteX3" fmla="*/ 1437414 w 1437414"/>
                <a:gd name="connsiteY3" fmla="*/ 679151 h 1361068"/>
                <a:gd name="connsiteX4" fmla="*/ 1313511 w 1437414"/>
                <a:gd name="connsiteY4" fmla="*/ 710154 h 1361068"/>
                <a:gd name="connsiteX5" fmla="*/ 735739 w 1437414"/>
                <a:gd name="connsiteY5" fmla="*/ 1302296 h 1361068"/>
                <a:gd name="connsiteX6" fmla="*/ 720627 w 1437414"/>
                <a:gd name="connsiteY6" fmla="*/ 1361068 h 1361068"/>
                <a:gd name="connsiteX7" fmla="*/ 715534 w 1437414"/>
                <a:gd name="connsiteY7" fmla="*/ 1338343 h 1361068"/>
                <a:gd name="connsiteX8" fmla="*/ 19791 w 1437414"/>
                <a:gd name="connsiteY8" fmla="*/ 684512 h 1361068"/>
                <a:gd name="connsiteX9" fmla="*/ 0 w 1437414"/>
                <a:gd name="connsiteY9" fmla="*/ 682516 h 1361068"/>
                <a:gd name="connsiteX10" fmla="*/ 19791 w 1437414"/>
                <a:gd name="connsiteY10" fmla="*/ 680522 h 1361068"/>
                <a:gd name="connsiteX11" fmla="*/ 715534 w 1437414"/>
                <a:gd name="connsiteY11" fmla="*/ 26690 h 136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7414" h="1361068">
                  <a:moveTo>
                    <a:pt x="721515" y="0"/>
                  </a:moveTo>
                  <a:lnTo>
                    <a:pt x="735739" y="55316"/>
                  </a:lnTo>
                  <a:cubicBezTo>
                    <a:pt x="833322" y="369056"/>
                    <a:pt x="1095958" y="610077"/>
                    <a:pt x="1422080" y="676811"/>
                  </a:cubicBezTo>
                  <a:lnTo>
                    <a:pt x="1437414" y="679151"/>
                  </a:lnTo>
                  <a:lnTo>
                    <a:pt x="1313511" y="710154"/>
                  </a:lnTo>
                  <a:cubicBezTo>
                    <a:pt x="1038399" y="803252"/>
                    <a:pt x="822233" y="1024208"/>
                    <a:pt x="735739" y="1302296"/>
                  </a:cubicBezTo>
                  <a:lnTo>
                    <a:pt x="720627" y="1361068"/>
                  </a:lnTo>
                  <a:lnTo>
                    <a:pt x="715534" y="1338343"/>
                  </a:lnTo>
                  <a:cubicBezTo>
                    <a:pt x="626383" y="1008902"/>
                    <a:pt x="357031" y="753521"/>
                    <a:pt x="19791" y="684512"/>
                  </a:cubicBezTo>
                  <a:lnTo>
                    <a:pt x="0" y="682516"/>
                  </a:lnTo>
                  <a:lnTo>
                    <a:pt x="19791" y="680522"/>
                  </a:lnTo>
                  <a:cubicBezTo>
                    <a:pt x="357031" y="611512"/>
                    <a:pt x="626383" y="356130"/>
                    <a:pt x="715534" y="2669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B0A4334-BADE-4671-8874-30768D2F5FF0}"/>
                </a:ext>
              </a:extLst>
            </p:cNvPr>
            <p:cNvSpPr txBox="1"/>
            <p:nvPr/>
          </p:nvSpPr>
          <p:spPr>
            <a:xfrm>
              <a:off x="3863752" y="1042896"/>
              <a:ext cx="1217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Maya Wiley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34DF601-3C24-49E0-A49C-EF9447D5893E}"/>
                </a:ext>
              </a:extLst>
            </p:cNvPr>
            <p:cNvSpPr txBox="1"/>
            <p:nvPr/>
          </p:nvSpPr>
          <p:spPr>
            <a:xfrm>
              <a:off x="5005124" y="1042896"/>
              <a:ext cx="1217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Art Chang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8FCA7EC-94FB-4050-9AAC-5CCB8D7DD311}"/>
                </a:ext>
              </a:extLst>
            </p:cNvPr>
            <p:cNvSpPr txBox="1"/>
            <p:nvPr/>
          </p:nvSpPr>
          <p:spPr>
            <a:xfrm>
              <a:off x="6119953" y="1042896"/>
              <a:ext cx="12172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Isaac Wright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FC80E61-DB52-409F-BA0A-115030976BDF}"/>
                </a:ext>
              </a:extLst>
            </p:cNvPr>
            <p:cNvSpPr txBox="1"/>
            <p:nvPr/>
          </p:nvSpPr>
          <p:spPr>
            <a:xfrm>
              <a:off x="7073565" y="858230"/>
              <a:ext cx="1217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Kathryn Garcia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C9787D1-F258-410F-BCF2-1A6016099076}"/>
                </a:ext>
              </a:extLst>
            </p:cNvPr>
            <p:cNvSpPr txBox="1"/>
            <p:nvPr/>
          </p:nvSpPr>
          <p:spPr>
            <a:xfrm>
              <a:off x="7777846" y="858230"/>
              <a:ext cx="1217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Shaun Donovan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44A9154-18EF-4FF9-999E-6E5D9F1874CE}"/>
                </a:ext>
              </a:extLst>
            </p:cNvPr>
            <p:cNvSpPr txBox="1"/>
            <p:nvPr/>
          </p:nvSpPr>
          <p:spPr>
            <a:xfrm>
              <a:off x="8670508" y="858230"/>
              <a:ext cx="12172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Raymond McGuire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1B0D25B9-276F-4849-8AD8-BBE637AAFB0E}"/>
                </a:ext>
              </a:extLst>
            </p:cNvPr>
            <p:cNvSpPr txBox="1"/>
            <p:nvPr/>
          </p:nvSpPr>
          <p:spPr>
            <a:xfrm>
              <a:off x="7984090" y="4827509"/>
              <a:ext cx="1322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Andrew Yang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DD1F80-E794-4974-9691-F391027C6B17}"/>
                </a:ext>
              </a:extLst>
            </p:cNvPr>
            <p:cNvSpPr txBox="1"/>
            <p:nvPr/>
          </p:nvSpPr>
          <p:spPr>
            <a:xfrm>
              <a:off x="7260767" y="4398265"/>
              <a:ext cx="1322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Write-In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D60DC5F-9504-46DA-9BF1-0A8F3406130A}"/>
                </a:ext>
              </a:extLst>
            </p:cNvPr>
            <p:cNvSpPr txBox="1"/>
            <p:nvPr/>
          </p:nvSpPr>
          <p:spPr>
            <a:xfrm>
              <a:off x="6476082" y="4827509"/>
              <a:ext cx="1322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Scott Stringer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ECC62B10-4240-44E8-84E6-0B6B4BF400BB}"/>
                </a:ext>
              </a:extLst>
            </p:cNvPr>
            <p:cNvSpPr txBox="1"/>
            <p:nvPr/>
          </p:nvSpPr>
          <p:spPr>
            <a:xfrm>
              <a:off x="4818134" y="4827509"/>
              <a:ext cx="13227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Joycelyn Taylor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F8F3401-F066-4C9F-A8EA-7BD1ADDD1284}"/>
                </a:ext>
              </a:extLst>
            </p:cNvPr>
            <p:cNvSpPr txBox="1"/>
            <p:nvPr/>
          </p:nvSpPr>
          <p:spPr>
            <a:xfrm>
              <a:off x="3865646" y="4827509"/>
              <a:ext cx="132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Aaron </a:t>
              </a:r>
              <a:r>
                <a:rPr lang="en-US" sz="1200" dirty="0" err="1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Foldenauer</a:t>
              </a:r>
              <a:endParaRPr lang="en-US" sz="120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CC984020-F591-4A7E-8BB7-3393F7B311F8}"/>
                </a:ext>
              </a:extLst>
            </p:cNvPr>
            <p:cNvSpPr txBox="1"/>
            <p:nvPr/>
          </p:nvSpPr>
          <p:spPr>
            <a:xfrm>
              <a:off x="2659714" y="4827509"/>
              <a:ext cx="13227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n w="0"/>
                  <a:solidFill>
                    <a:schemeClr val="accent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</a:rPr>
                <a:t>Paperboy Love Prince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9886EFF-B105-459C-91F2-814ED101F10E}"/>
              </a:ext>
            </a:extLst>
          </p:cNvPr>
          <p:cNvSpPr txBox="1"/>
          <p:nvPr/>
        </p:nvSpPr>
        <p:spPr>
          <a:xfrm>
            <a:off x="629286" y="5143520"/>
            <a:ext cx="195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“[Morales is] one of the most progressive candidates in the race.” </a:t>
            </a:r>
          </a:p>
          <a:p>
            <a:pPr algn="ctr"/>
            <a:r>
              <a:rPr lang="en-US" sz="1100" dirty="0"/>
              <a:t>– New York Daily News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C0135767-8C16-479E-8ED5-5A5EA0775728}"/>
              </a:ext>
            </a:extLst>
          </p:cNvPr>
          <p:cNvSpPr txBox="1"/>
          <p:nvPr/>
        </p:nvSpPr>
        <p:spPr>
          <a:xfrm>
            <a:off x="9494512" y="5156240"/>
            <a:ext cx="19573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“A moderate Democrat… in deep blue New York City.”</a:t>
            </a:r>
          </a:p>
          <a:p>
            <a:pPr algn="ctr"/>
            <a:r>
              <a:rPr lang="en-US" sz="1100" dirty="0"/>
              <a:t>– Associated Press</a:t>
            </a:r>
          </a:p>
        </p:txBody>
      </p:sp>
      <p:sp>
        <p:nvSpPr>
          <p:cNvPr id="114" name="Title 1">
            <a:extLst>
              <a:ext uri="{FF2B5EF4-FFF2-40B4-BE49-F238E27FC236}">
                <a16:creationId xmlns:a16="http://schemas.microsoft.com/office/drawing/2014/main" id="{04E4DFE4-5548-463D-A459-6A2051C2E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NYC Mayoral Primary Spectrum</a:t>
            </a:r>
          </a:p>
        </p:txBody>
      </p:sp>
    </p:spTree>
    <p:extLst>
      <p:ext uri="{BB962C8B-B14F-4D97-AF65-F5344CB8AC3E}">
        <p14:creationId xmlns:p14="http://schemas.microsoft.com/office/powerpoint/2010/main" val="17052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56F9AD3-DD17-4F07-BA0C-859C0AA0C8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40346995"/>
              </p:ext>
            </p:extLst>
          </p:nvPr>
        </p:nvGraphicFramePr>
        <p:xfrm>
          <a:off x="272302" y="1382485"/>
          <a:ext cx="11647396" cy="4979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9B7A694-728F-4D93-82A9-FFEE3EBC1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Cross-Electorate Results</a:t>
            </a:r>
          </a:p>
        </p:txBody>
      </p:sp>
    </p:spTree>
    <p:extLst>
      <p:ext uri="{BB962C8B-B14F-4D97-AF65-F5344CB8AC3E}">
        <p14:creationId xmlns:p14="http://schemas.microsoft.com/office/powerpoint/2010/main" val="1712997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ntr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1" uiExpand="1">
        <p:bldSub>
          <a:bldChart bld="category"/>
        </p:bldSub>
      </p:bldGraphic>
      <p:bldGraphic spid="4" grpId="2" uiExpand="1">
        <p:bldSub>
          <a:bldChart bld="category"/>
        </p:bldSub>
      </p:bldGraphic>
      <p:bldGraphic spid="4" grpId="3" uiExpand="1">
        <p:bldSub>
          <a:bldChart bld="category"/>
        </p:bldSub>
      </p:bldGraphic>
      <p:bldGraphic spid="4" grpId="4" uiExpand="1">
        <p:bldSub>
          <a:bldChart bld="category"/>
        </p:bldSub>
      </p:bldGraphic>
      <p:bldGraphic spid="4" grpId="5" uiExpand="1">
        <p:bldSub>
          <a:bldChart bld="category"/>
        </p:bldSub>
      </p:bldGraphic>
      <p:bldGraphic spid="4" grpId="6" uiExpand="1">
        <p:bldSub>
          <a:bldChart bld="category"/>
        </p:bldSub>
      </p:bldGraphic>
      <p:bldGraphic spid="4" grpId="7" uiExpand="1">
        <p:bldSub>
          <a:bldChart bld="category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4347-F280-4687-AE29-9B820377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 &amp; Future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329C-08A4-4007-9D23-A5621915C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960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oup 71">
            <a:extLst>
              <a:ext uri="{FF2B5EF4-FFF2-40B4-BE49-F238E27FC236}">
                <a16:creationId xmlns:a16="http://schemas.microsoft.com/office/drawing/2014/main" id="{7BCC2BE5-58B6-412F-B382-5388FDA9FE37}"/>
              </a:ext>
            </a:extLst>
          </p:cNvPr>
          <p:cNvGrpSpPr>
            <a:grpSpLocks noChangeAspect="1"/>
          </p:cNvGrpSpPr>
          <p:nvPr/>
        </p:nvGrpSpPr>
        <p:grpSpPr>
          <a:xfrm>
            <a:off x="5848456" y="3968441"/>
            <a:ext cx="1369544" cy="1371600"/>
            <a:chOff x="8662989" y="985838"/>
            <a:chExt cx="3341688" cy="3344862"/>
          </a:xfrm>
        </p:grpSpPr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5017F5F0-3A76-45FC-A289-B12D04E658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2989" y="985838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9300E998-AB45-42F0-A63F-5AF08E8D6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D190D49-830A-4B65-BB52-A084AC4ED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69DD3CB-A60B-47F3-AF42-357F05494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6A3A142A-881F-478D-9EB9-B1352CAB1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98A35AC1-94B0-4155-A743-CA2286EF7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611D6AE7-D02E-4447-B1FF-45FC3ECA0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148F7C7C-A3AA-4F78-AA90-06F329C57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65452078-E570-4A60-8E2F-E5E9B81C2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82E8628-CEB4-4630-82AE-3F697CB94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6442EAEC-8881-4748-9A07-8E7F2CBDC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624D77FC-9DC7-41FE-AC8F-AEFE70BFA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28575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11CF65-9F82-4511-9E4B-E4F4B0B64498}"/>
              </a:ext>
            </a:extLst>
          </p:cNvPr>
          <p:cNvGrpSpPr>
            <a:grpSpLocks noChangeAspect="1"/>
          </p:cNvGrpSpPr>
          <p:nvPr/>
        </p:nvGrpSpPr>
        <p:grpSpPr>
          <a:xfrm>
            <a:off x="1693968" y="3968441"/>
            <a:ext cx="1370298" cy="1371600"/>
            <a:chOff x="1693968" y="3962666"/>
            <a:chExt cx="1330116" cy="1331380"/>
          </a:xfrm>
        </p:grpSpPr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7C6F1FB9-5ED7-47C3-A481-DCCC1690C82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93968" y="3962666"/>
              <a:ext cx="1330116" cy="133138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B3C58CE1-4B3F-4D8C-A1E9-E9CD0029D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4650859-FD21-47FB-A9B2-03493D727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EE366C5-F10E-4021-8A28-1E5159668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D659AC3-3E7B-4E5C-83EE-D919D43EE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27E052E7-BBE2-417E-AE9F-6D0340BA2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A4A94EB3-E625-4A8E-BFD7-634F974B2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9C8E45E6-3252-4F60-9E46-7C46C9A6AA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6CCAFBA0-7003-4A32-9ECA-2D0876BE7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A53A19E-146B-444D-ADE2-020873E02B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6E35B44-E217-4C4D-84F4-1BE046D154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706B030A-4C8B-4D9C-8BA1-FE8EF5DB3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1">
              <a:extLst>
                <a:ext uri="{FF2B5EF4-FFF2-40B4-BE49-F238E27FC236}">
                  <a16:creationId xmlns:a16="http://schemas.microsoft.com/office/drawing/2014/main" id="{952B03B5-0598-4106-A331-120D3D942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37E0539-613F-4A8D-8FEB-E08E4BDF26BA}"/>
              </a:ext>
            </a:extLst>
          </p:cNvPr>
          <p:cNvGrpSpPr>
            <a:grpSpLocks noChangeAspect="1"/>
          </p:cNvGrpSpPr>
          <p:nvPr/>
        </p:nvGrpSpPr>
        <p:grpSpPr>
          <a:xfrm>
            <a:off x="3078362" y="3968441"/>
            <a:ext cx="1371602" cy="1371600"/>
            <a:chOff x="3333753" y="985838"/>
            <a:chExt cx="3344864" cy="3344862"/>
          </a:xfrm>
        </p:grpSpPr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7F2C0724-04DD-4F64-8758-4642D8F5D7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3" y="985838"/>
              <a:ext cx="3344864" cy="3344862"/>
            </a:xfrm>
            <a:custGeom>
              <a:avLst/>
              <a:gdLst>
                <a:gd name="T0" fmla="*/ 954 w 1393"/>
                <a:gd name="T1" fmla="*/ 483 h 1392"/>
                <a:gd name="T2" fmla="*/ 954 w 1393"/>
                <a:gd name="T3" fmla="*/ 483 h 1392"/>
                <a:gd name="T4" fmla="*/ 697 w 1393"/>
                <a:gd name="T5" fmla="*/ 0 h 1392"/>
                <a:gd name="T6" fmla="*/ 696 w 1393"/>
                <a:gd name="T7" fmla="*/ 0 h 1392"/>
                <a:gd name="T8" fmla="*/ 439 w 1393"/>
                <a:gd name="T9" fmla="*/ 483 h 1392"/>
                <a:gd name="T10" fmla="*/ 0 w 1393"/>
                <a:gd name="T11" fmla="*/ 695 h 1392"/>
                <a:gd name="T12" fmla="*/ 1 w 1393"/>
                <a:gd name="T13" fmla="*/ 695 h 1392"/>
                <a:gd name="T14" fmla="*/ 439 w 1393"/>
                <a:gd name="T15" fmla="*/ 908 h 1392"/>
                <a:gd name="T16" fmla="*/ 696 w 1393"/>
                <a:gd name="T17" fmla="*/ 1392 h 1392"/>
                <a:gd name="T18" fmla="*/ 696 w 1393"/>
                <a:gd name="T19" fmla="*/ 1392 h 1392"/>
                <a:gd name="T20" fmla="*/ 954 w 1393"/>
                <a:gd name="T21" fmla="*/ 908 h 1392"/>
                <a:gd name="T22" fmla="*/ 1392 w 1393"/>
                <a:gd name="T23" fmla="*/ 695 h 1392"/>
                <a:gd name="T24" fmla="*/ 1393 w 1393"/>
                <a:gd name="T25" fmla="*/ 695 h 1392"/>
                <a:gd name="T26" fmla="*/ 954 w 1393"/>
                <a:gd name="T27" fmla="*/ 483 h 1392"/>
                <a:gd name="T28" fmla="*/ 696 w 1393"/>
                <a:gd name="T29" fmla="*/ 1198 h 1392"/>
                <a:gd name="T30" fmla="*/ 696 w 1393"/>
                <a:gd name="T31" fmla="*/ 1198 h 1392"/>
                <a:gd name="T32" fmla="*/ 696 w 1393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3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7" y="0"/>
                    <a:pt x="697" y="0"/>
                  </a:cubicBezTo>
                  <a:lnTo>
                    <a:pt x="696" y="0"/>
                  </a:lnTo>
                  <a:cubicBezTo>
                    <a:pt x="696" y="0"/>
                    <a:pt x="658" y="296"/>
                    <a:pt x="439" y="483"/>
                  </a:cubicBezTo>
                  <a:cubicBezTo>
                    <a:pt x="439" y="483"/>
                    <a:pt x="279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9" y="908"/>
                    <a:pt x="439" y="908"/>
                  </a:cubicBezTo>
                  <a:cubicBezTo>
                    <a:pt x="658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6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3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565A4520-77D2-4349-8849-7898B3AA09E7}"/>
                </a:ext>
              </a:extLst>
            </p:cNvPr>
            <p:cNvGrpSpPr/>
            <p:nvPr/>
          </p:nvGrpSpPr>
          <p:grpSpPr>
            <a:xfrm>
              <a:off x="3879851" y="1671638"/>
              <a:ext cx="2587625" cy="1970087"/>
              <a:chOff x="3879851" y="1671638"/>
              <a:chExt cx="2587625" cy="1970087"/>
            </a:xfrm>
          </p:grpSpPr>
          <p:sp>
            <p:nvSpPr>
              <p:cNvPr id="13" name="Freeform 11">
                <a:extLst>
                  <a:ext uri="{FF2B5EF4-FFF2-40B4-BE49-F238E27FC236}">
                    <a16:creationId xmlns:a16="http://schemas.microsoft.com/office/drawing/2014/main" id="{E69D0804-E794-4FCF-BD71-7CBA753A7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576" y="1789113"/>
                <a:ext cx="134938" cy="0"/>
              </a:xfrm>
              <a:custGeom>
                <a:avLst/>
                <a:gdLst>
                  <a:gd name="T0" fmla="*/ 56 w 56"/>
                  <a:gd name="T1" fmla="*/ 56 w 56"/>
                  <a:gd name="T2" fmla="*/ 0 w 5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6">
                    <a:moveTo>
                      <a:pt x="56" y="0"/>
                    </a:move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2">
                <a:extLst>
                  <a:ext uri="{FF2B5EF4-FFF2-40B4-BE49-F238E27FC236}">
                    <a16:creationId xmlns:a16="http://schemas.microsoft.com/office/drawing/2014/main" id="{F4CC10E9-A338-49B7-BF3E-4495F4719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514" y="2009775"/>
                <a:ext cx="271463" cy="471487"/>
              </a:xfrm>
              <a:custGeom>
                <a:avLst/>
                <a:gdLst>
                  <a:gd name="T0" fmla="*/ 113 w 113"/>
                  <a:gd name="T1" fmla="*/ 196 h 196"/>
                  <a:gd name="T2" fmla="*/ 113 w 113"/>
                  <a:gd name="T3" fmla="*/ 196 h 196"/>
                  <a:gd name="T4" fmla="*/ 0 w 113"/>
                  <a:gd name="T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196">
                    <a:moveTo>
                      <a:pt x="113" y="196"/>
                    </a:moveTo>
                    <a:lnTo>
                      <a:pt x="113" y="196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3">
                <a:extLst>
                  <a:ext uri="{FF2B5EF4-FFF2-40B4-BE49-F238E27FC236}">
                    <a16:creationId xmlns:a16="http://schemas.microsoft.com/office/drawing/2014/main" id="{0696B769-0F6F-4C2D-875F-19100C7B7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464" y="2828925"/>
                <a:ext cx="165100" cy="285750"/>
              </a:xfrm>
              <a:custGeom>
                <a:avLst/>
                <a:gdLst>
                  <a:gd name="T0" fmla="*/ 0 w 69"/>
                  <a:gd name="T1" fmla="*/ 119 h 119"/>
                  <a:gd name="T2" fmla="*/ 0 w 69"/>
                  <a:gd name="T3" fmla="*/ 119 h 119"/>
                  <a:gd name="T4" fmla="*/ 69 w 69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9">
                    <a:moveTo>
                      <a:pt x="0" y="119"/>
                    </a:moveTo>
                    <a:lnTo>
                      <a:pt x="0" y="119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4">
                <a:extLst>
                  <a:ext uri="{FF2B5EF4-FFF2-40B4-BE49-F238E27FC236}">
                    <a16:creationId xmlns:a16="http://schemas.microsoft.com/office/drawing/2014/main" id="{3BB12DC6-8C70-48F4-B2A4-11ADD6FCC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764" y="3321050"/>
                <a:ext cx="400050" cy="201612"/>
              </a:xfrm>
              <a:custGeom>
                <a:avLst/>
                <a:gdLst>
                  <a:gd name="T0" fmla="*/ 0 w 167"/>
                  <a:gd name="T1" fmla="*/ 84 h 84"/>
                  <a:gd name="T2" fmla="*/ 0 w 167"/>
                  <a:gd name="T3" fmla="*/ 84 h 84"/>
                  <a:gd name="T4" fmla="*/ 83 w 167"/>
                  <a:gd name="T5" fmla="*/ 84 h 84"/>
                  <a:gd name="T6" fmla="*/ 137 w 167"/>
                  <a:gd name="T7" fmla="*/ 53 h 84"/>
                  <a:gd name="T8" fmla="*/ 167 w 167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84">
                    <a:moveTo>
                      <a:pt x="0" y="84"/>
                    </a:moveTo>
                    <a:lnTo>
                      <a:pt x="0" y="84"/>
                    </a:lnTo>
                    <a:lnTo>
                      <a:pt x="83" y="84"/>
                    </a:lnTo>
                    <a:cubicBezTo>
                      <a:pt x="105" y="84"/>
                      <a:pt x="126" y="72"/>
                      <a:pt x="137" y="53"/>
                    </a:cubicBezTo>
                    <a:lnTo>
                      <a:pt x="167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5">
                <a:extLst>
                  <a:ext uri="{FF2B5EF4-FFF2-40B4-BE49-F238E27FC236}">
                    <a16:creationId xmlns:a16="http://schemas.microsoft.com/office/drawing/2014/main" id="{408D87C7-2F0D-4AF0-865E-A6C518334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4" y="3522663"/>
                <a:ext cx="165100" cy="0"/>
              </a:xfrm>
              <a:custGeom>
                <a:avLst/>
                <a:gdLst>
                  <a:gd name="T0" fmla="*/ 0 w 69"/>
                  <a:gd name="T1" fmla="*/ 0 w 69"/>
                  <a:gd name="T2" fmla="*/ 69 w 6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9">
                    <a:moveTo>
                      <a:pt x="0" y="0"/>
                    </a:moveTo>
                    <a:lnTo>
                      <a:pt x="0" y="0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6">
                <a:extLst>
                  <a:ext uri="{FF2B5EF4-FFF2-40B4-BE49-F238E27FC236}">
                    <a16:creationId xmlns:a16="http://schemas.microsoft.com/office/drawing/2014/main" id="{9583E6B5-24FC-4B3E-801A-45E4A694E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6" y="3419475"/>
                <a:ext cx="246063" cy="103187"/>
              </a:xfrm>
              <a:custGeom>
                <a:avLst/>
                <a:gdLst>
                  <a:gd name="T0" fmla="*/ 0 w 102"/>
                  <a:gd name="T1" fmla="*/ 0 h 43"/>
                  <a:gd name="T2" fmla="*/ 0 w 102"/>
                  <a:gd name="T3" fmla="*/ 0 h 43"/>
                  <a:gd name="T4" fmla="*/ 6 w 102"/>
                  <a:gd name="T5" fmla="*/ 10 h 43"/>
                  <a:gd name="T6" fmla="*/ 63 w 102"/>
                  <a:gd name="T7" fmla="*/ 43 h 43"/>
                  <a:gd name="T8" fmla="*/ 102 w 10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3">
                    <a:moveTo>
                      <a:pt x="0" y="0"/>
                    </a:moveTo>
                    <a:lnTo>
                      <a:pt x="0" y="0"/>
                    </a:lnTo>
                    <a:lnTo>
                      <a:pt x="6" y="10"/>
                    </a:lnTo>
                    <a:cubicBezTo>
                      <a:pt x="18" y="31"/>
                      <a:pt x="40" y="43"/>
                      <a:pt x="63" y="43"/>
                    </a:cubicBezTo>
                    <a:lnTo>
                      <a:pt x="102" y="43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67133F4A-658F-4FCF-B25A-D378656EEC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4" y="3001963"/>
                <a:ext cx="93663" cy="160337"/>
              </a:xfrm>
              <a:custGeom>
                <a:avLst/>
                <a:gdLst>
                  <a:gd name="T0" fmla="*/ 0 w 39"/>
                  <a:gd name="T1" fmla="*/ 0 h 67"/>
                  <a:gd name="T2" fmla="*/ 0 w 39"/>
                  <a:gd name="T3" fmla="*/ 0 h 67"/>
                  <a:gd name="T4" fmla="*/ 39 w 39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7">
                    <a:moveTo>
                      <a:pt x="0" y="0"/>
                    </a:moveTo>
                    <a:lnTo>
                      <a:pt x="0" y="0"/>
                    </a:lnTo>
                    <a:lnTo>
                      <a:pt x="39" y="67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8">
                <a:extLst>
                  <a:ext uri="{FF2B5EF4-FFF2-40B4-BE49-F238E27FC236}">
                    <a16:creationId xmlns:a16="http://schemas.microsoft.com/office/drawing/2014/main" id="{BFF6F008-88F0-459D-A4CC-8B17C4D75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26" y="2655888"/>
                <a:ext cx="65088" cy="115887"/>
              </a:xfrm>
              <a:custGeom>
                <a:avLst/>
                <a:gdLst>
                  <a:gd name="T0" fmla="*/ 0 w 27"/>
                  <a:gd name="T1" fmla="*/ 0 h 48"/>
                  <a:gd name="T2" fmla="*/ 0 w 27"/>
                  <a:gd name="T3" fmla="*/ 0 h 48"/>
                  <a:gd name="T4" fmla="*/ 27 w 27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48">
                    <a:moveTo>
                      <a:pt x="0" y="0"/>
                    </a:moveTo>
                    <a:lnTo>
                      <a:pt x="0" y="0"/>
                    </a:lnTo>
                    <a:lnTo>
                      <a:pt x="27" y="48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F1F9D370-80C8-4318-8178-D42A7915EA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4" y="1789113"/>
                <a:ext cx="706438" cy="149225"/>
              </a:xfrm>
              <a:custGeom>
                <a:avLst/>
                <a:gdLst>
                  <a:gd name="T0" fmla="*/ 294 w 294"/>
                  <a:gd name="T1" fmla="*/ 0 h 62"/>
                  <a:gd name="T2" fmla="*/ 294 w 294"/>
                  <a:gd name="T3" fmla="*/ 0 h 62"/>
                  <a:gd name="T4" fmla="*/ 77 w 294"/>
                  <a:gd name="T5" fmla="*/ 0 h 62"/>
                  <a:gd name="T6" fmla="*/ 14 w 294"/>
                  <a:gd name="T7" fmla="*/ 37 h 62"/>
                  <a:gd name="T8" fmla="*/ 0 w 294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62">
                    <a:moveTo>
                      <a:pt x="294" y="0"/>
                    </a:moveTo>
                    <a:lnTo>
                      <a:pt x="294" y="0"/>
                    </a:lnTo>
                    <a:lnTo>
                      <a:pt x="77" y="0"/>
                    </a:lnTo>
                    <a:cubicBezTo>
                      <a:pt x="51" y="0"/>
                      <a:pt x="27" y="14"/>
                      <a:pt x="14" y="37"/>
                    </a:cubicBezTo>
                    <a:lnTo>
                      <a:pt x="0" y="62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A9BD5A19-EB1C-4A17-8BC3-D1C67A0D50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151" y="1671638"/>
                <a:ext cx="835025" cy="1970087"/>
              </a:xfrm>
              <a:custGeom>
                <a:avLst/>
                <a:gdLst>
                  <a:gd name="T0" fmla="*/ 125 w 348"/>
                  <a:gd name="T1" fmla="*/ 820 h 820"/>
                  <a:gd name="T2" fmla="*/ 125 w 348"/>
                  <a:gd name="T3" fmla="*/ 820 h 820"/>
                  <a:gd name="T4" fmla="*/ 324 w 348"/>
                  <a:gd name="T5" fmla="*/ 476 h 820"/>
                  <a:gd name="T6" fmla="*/ 324 w 348"/>
                  <a:gd name="T7" fmla="*/ 345 h 820"/>
                  <a:gd name="T8" fmla="*/ 152 w 348"/>
                  <a:gd name="T9" fmla="*/ 46 h 820"/>
                  <a:gd name="T10" fmla="*/ 72 w 348"/>
                  <a:gd name="T11" fmla="*/ 0 h 820"/>
                  <a:gd name="T12" fmla="*/ 0 w 348"/>
                  <a:gd name="T13" fmla="*/ 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820">
                    <a:moveTo>
                      <a:pt x="125" y="820"/>
                    </a:moveTo>
                    <a:lnTo>
                      <a:pt x="125" y="820"/>
                    </a:lnTo>
                    <a:lnTo>
                      <a:pt x="324" y="476"/>
                    </a:lnTo>
                    <a:cubicBezTo>
                      <a:pt x="348" y="435"/>
                      <a:pt x="348" y="385"/>
                      <a:pt x="324" y="345"/>
                    </a:cubicBezTo>
                    <a:lnTo>
                      <a:pt x="152" y="46"/>
                    </a:lnTo>
                    <a:cubicBezTo>
                      <a:pt x="135" y="18"/>
                      <a:pt x="105" y="0"/>
                      <a:pt x="7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8A96E423-EAAD-4D79-8F00-397A28ED5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814" y="2828925"/>
                <a:ext cx="146050" cy="254000"/>
              </a:xfrm>
              <a:custGeom>
                <a:avLst/>
                <a:gdLst>
                  <a:gd name="T0" fmla="*/ 0 w 61"/>
                  <a:gd name="T1" fmla="*/ 0 h 106"/>
                  <a:gd name="T2" fmla="*/ 0 w 61"/>
                  <a:gd name="T3" fmla="*/ 0 h 106"/>
                  <a:gd name="T4" fmla="*/ 61 w 61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6">
                    <a:moveTo>
                      <a:pt x="0" y="0"/>
                    </a:moveTo>
                    <a:lnTo>
                      <a:pt x="0" y="0"/>
                    </a:lnTo>
                    <a:lnTo>
                      <a:pt x="61" y="106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4E7B73B3-8161-41B0-82DD-961DED77E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1671638"/>
                <a:ext cx="549275" cy="1157287"/>
              </a:xfrm>
              <a:custGeom>
                <a:avLst/>
                <a:gdLst>
                  <a:gd name="T0" fmla="*/ 229 w 229"/>
                  <a:gd name="T1" fmla="*/ 0 h 482"/>
                  <a:gd name="T2" fmla="*/ 229 w 229"/>
                  <a:gd name="T3" fmla="*/ 0 h 482"/>
                  <a:gd name="T4" fmla="*/ 107 w 229"/>
                  <a:gd name="T5" fmla="*/ 211 h 482"/>
                  <a:gd name="T6" fmla="*/ 34 w 229"/>
                  <a:gd name="T7" fmla="*/ 337 h 482"/>
                  <a:gd name="T8" fmla="*/ 34 w 229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482">
                    <a:moveTo>
                      <a:pt x="229" y="0"/>
                    </a:moveTo>
                    <a:lnTo>
                      <a:pt x="229" y="0"/>
                    </a:lnTo>
                    <a:lnTo>
                      <a:pt x="107" y="211"/>
                    </a:lnTo>
                    <a:lnTo>
                      <a:pt x="34" y="337"/>
                    </a:lnTo>
                    <a:cubicBezTo>
                      <a:pt x="0" y="393"/>
                      <a:pt x="7" y="436"/>
                      <a:pt x="34" y="482"/>
                    </a:cubicBez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87092165-9945-4918-98F4-153478922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4" y="1671638"/>
                <a:ext cx="288925" cy="0"/>
              </a:xfrm>
              <a:custGeom>
                <a:avLst/>
                <a:gdLst>
                  <a:gd name="T0" fmla="*/ 120 w 120"/>
                  <a:gd name="T1" fmla="*/ 120 w 120"/>
                  <a:gd name="T2" fmla="*/ 0 w 1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0">
                    <a:moveTo>
                      <a:pt x="120" y="0"/>
                    </a:move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0">
                <a:extLst>
                  <a:ext uri="{FF2B5EF4-FFF2-40B4-BE49-F238E27FC236}">
                    <a16:creationId xmlns:a16="http://schemas.microsoft.com/office/drawing/2014/main" id="{745837D9-BF70-4515-BA6B-8CF8656B6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3305175"/>
                <a:ext cx="538163" cy="336550"/>
              </a:xfrm>
              <a:custGeom>
                <a:avLst/>
                <a:gdLst>
                  <a:gd name="T0" fmla="*/ 0 w 224"/>
                  <a:gd name="T1" fmla="*/ 0 h 140"/>
                  <a:gd name="T2" fmla="*/ 0 w 224"/>
                  <a:gd name="T3" fmla="*/ 0 h 140"/>
                  <a:gd name="T4" fmla="*/ 29 w 224"/>
                  <a:gd name="T5" fmla="*/ 51 h 140"/>
                  <a:gd name="T6" fmla="*/ 38 w 224"/>
                  <a:gd name="T7" fmla="*/ 67 h 140"/>
                  <a:gd name="T8" fmla="*/ 164 w 224"/>
                  <a:gd name="T9" fmla="*/ 140 h 140"/>
                  <a:gd name="T10" fmla="*/ 173 w 224"/>
                  <a:gd name="T11" fmla="*/ 140 h 140"/>
                  <a:gd name="T12" fmla="*/ 224 w 224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140">
                    <a:moveTo>
                      <a:pt x="0" y="0"/>
                    </a:moveTo>
                    <a:lnTo>
                      <a:pt x="0" y="0"/>
                    </a:lnTo>
                    <a:lnTo>
                      <a:pt x="29" y="51"/>
                    </a:lnTo>
                    <a:lnTo>
                      <a:pt x="38" y="67"/>
                    </a:lnTo>
                    <a:cubicBezTo>
                      <a:pt x="69" y="125"/>
                      <a:pt x="110" y="140"/>
                      <a:pt x="164" y="140"/>
                    </a:cubicBezTo>
                    <a:lnTo>
                      <a:pt x="173" y="140"/>
                    </a:lnTo>
                    <a:lnTo>
                      <a:pt x="224" y="14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2">
                <a:extLst>
                  <a:ext uri="{FF2B5EF4-FFF2-40B4-BE49-F238E27FC236}">
                    <a16:creationId xmlns:a16="http://schemas.microsoft.com/office/drawing/2014/main" id="{DCF7E55B-5716-4B40-88F2-60A0E3DE3E4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6" y="2655888"/>
                <a:ext cx="349250" cy="0"/>
              </a:xfrm>
              <a:custGeom>
                <a:avLst/>
                <a:gdLst>
                  <a:gd name="T0" fmla="*/ 0 w 145"/>
                  <a:gd name="T1" fmla="*/ 0 w 145"/>
                  <a:gd name="T2" fmla="*/ 53 w 145"/>
                  <a:gd name="T3" fmla="*/ 93 w 145"/>
                  <a:gd name="T4" fmla="*/ 93 w 145"/>
                  <a:gd name="T5" fmla="*/ 145 w 1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5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5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5D6B1133-03BD-4EB0-AD3E-A056408F22A0}"/>
              </a:ext>
            </a:extLst>
          </p:cNvPr>
          <p:cNvGrpSpPr>
            <a:grpSpLocks noChangeAspect="1"/>
          </p:cNvGrpSpPr>
          <p:nvPr/>
        </p:nvGrpSpPr>
        <p:grpSpPr>
          <a:xfrm>
            <a:off x="4464060" y="3968441"/>
            <a:ext cx="1370301" cy="1371600"/>
            <a:chOff x="4572795" y="1097820"/>
            <a:chExt cx="3341688" cy="3344862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E99705F2-73C3-4111-90D3-AFF6836708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795" y="1097820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5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0 w 1392"/>
                <a:gd name="T13" fmla="*/ 695 h 1392"/>
                <a:gd name="T14" fmla="*/ 438 w 1392"/>
                <a:gd name="T15" fmla="*/ 908 h 1392"/>
                <a:gd name="T16" fmla="*/ 695 w 1392"/>
                <a:gd name="T17" fmla="*/ 1392 h 1392"/>
                <a:gd name="T18" fmla="*/ 695 w 1392"/>
                <a:gd name="T19" fmla="*/ 1392 h 1392"/>
                <a:gd name="T20" fmla="*/ 953 w 1392"/>
                <a:gd name="T21" fmla="*/ 908 h 1392"/>
                <a:gd name="T22" fmla="*/ 1391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5 w 1392"/>
                <a:gd name="T29" fmla="*/ 1198 h 1392"/>
                <a:gd name="T30" fmla="*/ 695 w 1392"/>
                <a:gd name="T31" fmla="*/ 1198 h 1392"/>
                <a:gd name="T32" fmla="*/ 695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5" y="0"/>
                  </a:lnTo>
                  <a:cubicBezTo>
                    <a:pt x="695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0" y="695"/>
                  </a:lnTo>
                  <a:cubicBezTo>
                    <a:pt x="278" y="760"/>
                    <a:pt x="438" y="908"/>
                    <a:pt x="438" y="908"/>
                  </a:cubicBezTo>
                  <a:cubicBezTo>
                    <a:pt x="657" y="1095"/>
                    <a:pt x="695" y="1392"/>
                    <a:pt x="695" y="1392"/>
                  </a:cubicBezTo>
                  <a:lnTo>
                    <a:pt x="695" y="1392"/>
                  </a:lnTo>
                  <a:cubicBezTo>
                    <a:pt x="695" y="1392"/>
                    <a:pt x="735" y="1095"/>
                    <a:pt x="953" y="908"/>
                  </a:cubicBezTo>
                  <a:cubicBezTo>
                    <a:pt x="953" y="908"/>
                    <a:pt x="1113" y="760"/>
                    <a:pt x="1391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5" y="1198"/>
                  </a:moveTo>
                  <a:lnTo>
                    <a:pt x="695" y="1198"/>
                  </a:lnTo>
                  <a:lnTo>
                    <a:pt x="695" y="1198"/>
                  </a:lnTo>
                  <a:close/>
                </a:path>
              </a:pathLst>
            </a:custGeom>
            <a:solidFill>
              <a:srgbClr val="D2F0F5"/>
            </a:solidFill>
            <a:ln w="28575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1CE470C2-F392-422A-92C9-DDA182BAB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330F70C-F2C2-443E-8F7A-14AAAD2CF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8">
              <a:extLst>
                <a:ext uri="{FF2B5EF4-FFF2-40B4-BE49-F238E27FC236}">
                  <a16:creationId xmlns:a16="http://schemas.microsoft.com/office/drawing/2014/main" id="{61657413-CBFF-425D-B75B-628AD9BEA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9">
              <a:extLst>
                <a:ext uri="{FF2B5EF4-FFF2-40B4-BE49-F238E27FC236}">
                  <a16:creationId xmlns:a16="http://schemas.microsoft.com/office/drawing/2014/main" id="{BB66554C-D922-4DA2-868D-5FBEDE7D10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0">
              <a:extLst>
                <a:ext uri="{FF2B5EF4-FFF2-40B4-BE49-F238E27FC236}">
                  <a16:creationId xmlns:a16="http://schemas.microsoft.com/office/drawing/2014/main" id="{6D832FC8-9A7D-4911-B38B-C087B1F1F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45AD027D-C09C-4B22-8620-D5113420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E78128C2-A47B-4AD1-8FD3-27F6DC334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3">
              <a:extLst>
                <a:ext uri="{FF2B5EF4-FFF2-40B4-BE49-F238E27FC236}">
                  <a16:creationId xmlns:a16="http://schemas.microsoft.com/office/drawing/2014/main" id="{B7CE00F6-EE45-4700-9FC7-C4C593CE7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4">
              <a:extLst>
                <a:ext uri="{FF2B5EF4-FFF2-40B4-BE49-F238E27FC236}">
                  <a16:creationId xmlns:a16="http://schemas.microsoft.com/office/drawing/2014/main" id="{172108D0-8F4A-4CCF-9741-4E0591599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5">
              <a:extLst>
                <a:ext uri="{FF2B5EF4-FFF2-40B4-BE49-F238E27FC236}">
                  <a16:creationId xmlns:a16="http://schemas.microsoft.com/office/drawing/2014/main" id="{9174ACC5-E2F4-4271-AF0C-5F9ACBFAE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6">
              <a:extLst>
                <a:ext uri="{FF2B5EF4-FFF2-40B4-BE49-F238E27FC236}">
                  <a16:creationId xmlns:a16="http://schemas.microsoft.com/office/drawing/2014/main" id="{58E882F4-5F24-4F79-804F-83C6E4811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7">
              <a:extLst>
                <a:ext uri="{FF2B5EF4-FFF2-40B4-BE49-F238E27FC236}">
                  <a16:creationId xmlns:a16="http://schemas.microsoft.com/office/drawing/2014/main" id="{7B249A50-7D00-4188-8515-DF63C1D59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58">
              <a:extLst>
                <a:ext uri="{FF2B5EF4-FFF2-40B4-BE49-F238E27FC236}">
                  <a16:creationId xmlns:a16="http://schemas.microsoft.com/office/drawing/2014/main" id="{39CBD4EA-1DAA-410B-9795-78F0F7F56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59">
              <a:extLst>
                <a:ext uri="{FF2B5EF4-FFF2-40B4-BE49-F238E27FC236}">
                  <a16:creationId xmlns:a16="http://schemas.microsoft.com/office/drawing/2014/main" id="{C0D86A58-A96D-4B86-B893-FE88C7997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3">
              <a:extLst>
                <a:ext uri="{FF2B5EF4-FFF2-40B4-BE49-F238E27FC236}">
                  <a16:creationId xmlns:a16="http://schemas.microsoft.com/office/drawing/2014/main" id="{12F92D39-6EC6-40DB-8875-325CB3F4E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28575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1CA1FD5-9390-418E-BF60-72AB779A097C}"/>
              </a:ext>
            </a:extLst>
          </p:cNvPr>
          <p:cNvSpPr/>
          <p:nvPr/>
        </p:nvSpPr>
        <p:spPr>
          <a:xfrm>
            <a:off x="1872343" y="451500"/>
            <a:ext cx="1437414" cy="1361068"/>
          </a:xfrm>
          <a:custGeom>
            <a:avLst/>
            <a:gdLst>
              <a:gd name="connsiteX0" fmla="*/ 912598 w 1818092"/>
              <a:gd name="connsiteY0" fmla="*/ 0 h 1721526"/>
              <a:gd name="connsiteX1" fmla="*/ 930588 w 1818092"/>
              <a:gd name="connsiteY1" fmla="*/ 69965 h 1721526"/>
              <a:gd name="connsiteX2" fmla="*/ 1798697 w 1818092"/>
              <a:gd name="connsiteY2" fmla="*/ 856054 h 1721526"/>
              <a:gd name="connsiteX3" fmla="*/ 1818092 w 1818092"/>
              <a:gd name="connsiteY3" fmla="*/ 859014 h 1721526"/>
              <a:gd name="connsiteX4" fmla="*/ 1661375 w 1818092"/>
              <a:gd name="connsiteY4" fmla="*/ 898227 h 1721526"/>
              <a:gd name="connsiteX5" fmla="*/ 930588 w 1818092"/>
              <a:gd name="connsiteY5" fmla="*/ 1647189 h 1721526"/>
              <a:gd name="connsiteX6" fmla="*/ 911474 w 1818092"/>
              <a:gd name="connsiteY6" fmla="*/ 1721526 h 1721526"/>
              <a:gd name="connsiteX7" fmla="*/ 905032 w 1818092"/>
              <a:gd name="connsiteY7" fmla="*/ 1692783 h 1721526"/>
              <a:gd name="connsiteX8" fmla="*/ 25032 w 1818092"/>
              <a:gd name="connsiteY8" fmla="*/ 865794 h 1721526"/>
              <a:gd name="connsiteX9" fmla="*/ 0 w 1818092"/>
              <a:gd name="connsiteY9" fmla="*/ 863270 h 1721526"/>
              <a:gd name="connsiteX10" fmla="*/ 25032 w 1818092"/>
              <a:gd name="connsiteY10" fmla="*/ 860747 h 1721526"/>
              <a:gd name="connsiteX11" fmla="*/ 905032 w 1818092"/>
              <a:gd name="connsiteY11" fmla="*/ 33758 h 172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18092" h="1721526">
                <a:moveTo>
                  <a:pt x="912598" y="0"/>
                </a:moveTo>
                <a:lnTo>
                  <a:pt x="930588" y="69965"/>
                </a:lnTo>
                <a:cubicBezTo>
                  <a:pt x="1054015" y="466795"/>
                  <a:pt x="1386206" y="771646"/>
                  <a:pt x="1798697" y="856054"/>
                </a:cubicBezTo>
                <a:lnTo>
                  <a:pt x="1818092" y="859014"/>
                </a:lnTo>
                <a:lnTo>
                  <a:pt x="1661375" y="898227"/>
                </a:lnTo>
                <a:cubicBezTo>
                  <a:pt x="1313404" y="1015981"/>
                  <a:pt x="1039989" y="1295454"/>
                  <a:pt x="930588" y="1647189"/>
                </a:cubicBezTo>
                <a:lnTo>
                  <a:pt x="911474" y="1721526"/>
                </a:lnTo>
                <a:lnTo>
                  <a:pt x="905032" y="1692783"/>
                </a:lnTo>
                <a:cubicBezTo>
                  <a:pt x="792271" y="1276094"/>
                  <a:pt x="451585" y="953079"/>
                  <a:pt x="25032" y="865794"/>
                </a:cubicBezTo>
                <a:lnTo>
                  <a:pt x="0" y="863270"/>
                </a:lnTo>
                <a:lnTo>
                  <a:pt x="25032" y="860747"/>
                </a:lnTo>
                <a:cubicBezTo>
                  <a:pt x="451585" y="773461"/>
                  <a:pt x="792271" y="450446"/>
                  <a:pt x="905032" y="3375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503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79699" r="26677"/>
          <a:stretch/>
        </p:blipFill>
        <p:spPr>
          <a:xfrm>
            <a:off x="130928" y="1710373"/>
            <a:ext cx="11798064" cy="39722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250495" y="3360983"/>
            <a:ext cx="16718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Blue Circle Party</a:t>
            </a:r>
          </a:p>
        </p:txBody>
      </p:sp>
      <p:sp>
        <p:nvSpPr>
          <p:cNvPr id="4" name="Rectangle 3"/>
          <p:cNvSpPr/>
          <p:nvPr/>
        </p:nvSpPr>
        <p:spPr>
          <a:xfrm>
            <a:off x="3909791" y="3324277"/>
            <a:ext cx="1671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Red Hexagon Party</a:t>
            </a:r>
            <a:endParaRPr lang="en-US" sz="1600" i="1" dirty="0"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569087" y="3324276"/>
            <a:ext cx="1671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Yellow Square Party</a:t>
            </a:r>
            <a:endParaRPr lang="en-US" sz="1600" i="1" dirty="0">
              <a:ea typeface="Franklin Gothic Medium Cond" charset="0"/>
              <a:cs typeface="Franklin Gothic Medium Cond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228383" y="3068595"/>
            <a:ext cx="174441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Franklin Gothic Medium Cond" charset="0"/>
                <a:ea typeface="Franklin Gothic Medium Cond" charset="0"/>
                <a:cs typeface="Franklin Gothic Medium Cond" charset="0"/>
              </a:rPr>
              <a:t>The Anti-Red, Green Circle Party Freedom! Happiness! Friendship!</a:t>
            </a:r>
            <a:endParaRPr lang="en-US" sz="1600" dirty="0">
              <a:ea typeface="Franklin Gothic Medium Cond" charset="0"/>
              <a:cs typeface="Franklin Gothic Medium Co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012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79699" r="26677"/>
          <a:stretch/>
        </p:blipFill>
        <p:spPr>
          <a:xfrm>
            <a:off x="130928" y="1700848"/>
            <a:ext cx="11798064" cy="3972242"/>
          </a:xfrm>
          <a:prstGeom prst="rect">
            <a:avLst/>
          </a:prstGeom>
        </p:spPr>
      </p:pic>
      <p:pic>
        <p:nvPicPr>
          <p:cNvPr id="22" name="Graphic 21" descr="Checkmark">
            <a:extLst>
              <a:ext uri="{FF2B5EF4-FFF2-40B4-BE49-F238E27FC236}">
                <a16:creationId xmlns:a16="http://schemas.microsoft.com/office/drawing/2014/main" id="{278B9D6B-006A-404D-9B59-146394F29E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890" y="2927278"/>
            <a:ext cx="1519382" cy="151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037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1" t="79699" r="26677"/>
          <a:stretch/>
        </p:blipFill>
        <p:spPr>
          <a:xfrm>
            <a:off x="130928" y="1700848"/>
            <a:ext cx="11798064" cy="397224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00295C2-D20A-4026-B1B4-CA8CD2273B78}"/>
              </a:ext>
            </a:extLst>
          </p:cNvPr>
          <p:cNvSpPr txBox="1"/>
          <p:nvPr/>
        </p:nvSpPr>
        <p:spPr>
          <a:xfrm>
            <a:off x="1534885" y="2758344"/>
            <a:ext cx="15332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5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F6865F-F871-43B8-81BE-BF9D7B82FFA6}"/>
              </a:ext>
            </a:extLst>
          </p:cNvPr>
          <p:cNvSpPr txBox="1"/>
          <p:nvPr/>
        </p:nvSpPr>
        <p:spPr>
          <a:xfrm>
            <a:off x="4207166" y="2758344"/>
            <a:ext cx="15332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5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406EC7-F683-49D5-9E08-5B31B4FC4394}"/>
              </a:ext>
            </a:extLst>
          </p:cNvPr>
          <p:cNvSpPr txBox="1"/>
          <p:nvPr/>
        </p:nvSpPr>
        <p:spPr>
          <a:xfrm>
            <a:off x="6982690" y="2755945"/>
            <a:ext cx="15332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5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A8284A-6001-4560-AD3E-C23BA532E9BF}"/>
              </a:ext>
            </a:extLst>
          </p:cNvPr>
          <p:cNvSpPr txBox="1"/>
          <p:nvPr/>
        </p:nvSpPr>
        <p:spPr>
          <a:xfrm>
            <a:off x="9665854" y="2755945"/>
            <a:ext cx="153323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solidFill>
                  <a:schemeClr val="accent5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0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1"/>
      <p:bldP spid="19" grpId="1"/>
      <p:bldP spid="20" grpId="1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4347-F280-4687-AE29-9B820377E4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6329C-08A4-4007-9D23-A5621915C1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91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Spectrum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CFCF5A-1855-4398-A4AD-015B79A963D4}"/>
              </a:ext>
            </a:extLst>
          </p:cNvPr>
          <p:cNvSpPr/>
          <p:nvPr/>
        </p:nvSpPr>
        <p:spPr>
          <a:xfrm>
            <a:off x="4024312" y="3436226"/>
            <a:ext cx="4143375" cy="192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F3229B-1E48-42B0-BAC7-D1F6F04A1A78}"/>
                  </a:ext>
                </a:extLst>
              </p:cNvPr>
              <p:cNvSpPr txBox="1"/>
              <p:nvPr/>
            </p:nvSpPr>
            <p:spPr>
              <a:xfrm>
                <a:off x="5078452" y="1871363"/>
                <a:ext cx="2141919" cy="84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+         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FF3229B-1E48-42B0-BAC7-D1F6F04A1A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8452" y="1871363"/>
                <a:ext cx="2141919" cy="844911"/>
              </a:xfrm>
              <a:prstGeom prst="rect">
                <a:avLst/>
              </a:prstGeom>
              <a:blipFill>
                <a:blip r:embed="rId3"/>
                <a:stretch>
                  <a:fillRect r="-6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extBox 111">
            <a:extLst>
              <a:ext uri="{FF2B5EF4-FFF2-40B4-BE49-F238E27FC236}">
                <a16:creationId xmlns:a16="http://schemas.microsoft.com/office/drawing/2014/main" id="{F08D75D6-F446-4AE0-84AE-726619E92B06}"/>
              </a:ext>
            </a:extLst>
          </p:cNvPr>
          <p:cNvSpPr txBox="1"/>
          <p:nvPr/>
        </p:nvSpPr>
        <p:spPr>
          <a:xfrm>
            <a:off x="5816797" y="1466813"/>
            <a:ext cx="7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37278458-9A74-447A-BB4F-5D31559B1525}"/>
              </a:ext>
            </a:extLst>
          </p:cNvPr>
          <p:cNvSpPr txBox="1"/>
          <p:nvPr/>
        </p:nvSpPr>
        <p:spPr>
          <a:xfrm>
            <a:off x="5260992" y="2221657"/>
            <a:ext cx="7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C91AE14-83BF-4A6E-8642-029C11ADC4E3}"/>
              </a:ext>
            </a:extLst>
          </p:cNvPr>
          <p:cNvSpPr txBox="1"/>
          <p:nvPr/>
        </p:nvSpPr>
        <p:spPr>
          <a:xfrm>
            <a:off x="6349929" y="2219036"/>
            <a:ext cx="716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09B6E954-36AC-42B3-A01B-B3D660365D0D}"/>
              </a:ext>
            </a:extLst>
          </p:cNvPr>
          <p:cNvGrpSpPr>
            <a:grpSpLocks noChangeAspect="1"/>
          </p:cNvGrpSpPr>
          <p:nvPr/>
        </p:nvGrpSpPr>
        <p:grpSpPr>
          <a:xfrm>
            <a:off x="2581447" y="2866137"/>
            <a:ext cx="1370298" cy="1371600"/>
            <a:chOff x="1693968" y="3962666"/>
            <a:chExt cx="1330116" cy="1331380"/>
          </a:xfrm>
        </p:grpSpPr>
        <p:sp>
          <p:nvSpPr>
            <p:cNvPr id="129" name="Freeform 7">
              <a:extLst>
                <a:ext uri="{FF2B5EF4-FFF2-40B4-BE49-F238E27FC236}">
                  <a16:creationId xmlns:a16="http://schemas.microsoft.com/office/drawing/2014/main" id="{A805A10E-9407-48FB-A234-A9A9CFC9B53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93968" y="3962666"/>
              <a:ext cx="1330116" cy="133138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C48DCBA0-D627-45D9-89F0-FDE8A6CCB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7C970A96-4149-4249-B915-20635DE7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53CE81F7-7B46-42EB-81DE-DED75DFDD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E0EDFE0-6116-4478-9250-F09664E3DB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3F1581DF-339A-4C03-A33F-C5CB7B438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340EAEEF-AF70-4C17-BB41-130F7B0F04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C2DA5B5C-7FAE-4FE7-BD32-B1A1B9C23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36A9D57A-E987-4FB2-8686-8869F1C8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7111CCC0-B07B-4AC3-9A38-34845C10D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33">
              <a:extLst>
                <a:ext uri="{FF2B5EF4-FFF2-40B4-BE49-F238E27FC236}">
                  <a16:creationId xmlns:a16="http://schemas.microsoft.com/office/drawing/2014/main" id="{B6394147-E19A-4DDF-BD28-E04168751E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228FB639-0C6D-4E0E-9B83-F130B36EF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61">
              <a:extLst>
                <a:ext uri="{FF2B5EF4-FFF2-40B4-BE49-F238E27FC236}">
                  <a16:creationId xmlns:a16="http://schemas.microsoft.com/office/drawing/2014/main" id="{3A3D5692-146B-485E-A26A-BCE6FBB13C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E7DC9A9-E744-4D7F-BD1F-B50591630FA3}"/>
              </a:ext>
            </a:extLst>
          </p:cNvPr>
          <p:cNvGrpSpPr>
            <a:grpSpLocks noChangeAspect="1"/>
          </p:cNvGrpSpPr>
          <p:nvPr/>
        </p:nvGrpSpPr>
        <p:grpSpPr>
          <a:xfrm>
            <a:off x="8245385" y="2875694"/>
            <a:ext cx="1371602" cy="1371600"/>
            <a:chOff x="3333753" y="985838"/>
            <a:chExt cx="3344864" cy="3344862"/>
          </a:xfrm>
        </p:grpSpPr>
        <p:sp>
          <p:nvSpPr>
            <p:cNvPr id="178" name="Freeform 8">
              <a:extLst>
                <a:ext uri="{FF2B5EF4-FFF2-40B4-BE49-F238E27FC236}">
                  <a16:creationId xmlns:a16="http://schemas.microsoft.com/office/drawing/2014/main" id="{0D479FD1-8CE1-45E9-AA69-75EE0A0E75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3" y="985838"/>
              <a:ext cx="3344864" cy="3344862"/>
            </a:xfrm>
            <a:custGeom>
              <a:avLst/>
              <a:gdLst>
                <a:gd name="T0" fmla="*/ 954 w 1393"/>
                <a:gd name="T1" fmla="*/ 483 h 1392"/>
                <a:gd name="T2" fmla="*/ 954 w 1393"/>
                <a:gd name="T3" fmla="*/ 483 h 1392"/>
                <a:gd name="T4" fmla="*/ 697 w 1393"/>
                <a:gd name="T5" fmla="*/ 0 h 1392"/>
                <a:gd name="T6" fmla="*/ 696 w 1393"/>
                <a:gd name="T7" fmla="*/ 0 h 1392"/>
                <a:gd name="T8" fmla="*/ 439 w 1393"/>
                <a:gd name="T9" fmla="*/ 483 h 1392"/>
                <a:gd name="T10" fmla="*/ 0 w 1393"/>
                <a:gd name="T11" fmla="*/ 695 h 1392"/>
                <a:gd name="T12" fmla="*/ 1 w 1393"/>
                <a:gd name="T13" fmla="*/ 695 h 1392"/>
                <a:gd name="T14" fmla="*/ 439 w 1393"/>
                <a:gd name="T15" fmla="*/ 908 h 1392"/>
                <a:gd name="T16" fmla="*/ 696 w 1393"/>
                <a:gd name="T17" fmla="*/ 1392 h 1392"/>
                <a:gd name="T18" fmla="*/ 696 w 1393"/>
                <a:gd name="T19" fmla="*/ 1392 h 1392"/>
                <a:gd name="T20" fmla="*/ 954 w 1393"/>
                <a:gd name="T21" fmla="*/ 908 h 1392"/>
                <a:gd name="T22" fmla="*/ 1392 w 1393"/>
                <a:gd name="T23" fmla="*/ 695 h 1392"/>
                <a:gd name="T24" fmla="*/ 1393 w 1393"/>
                <a:gd name="T25" fmla="*/ 695 h 1392"/>
                <a:gd name="T26" fmla="*/ 954 w 1393"/>
                <a:gd name="T27" fmla="*/ 483 h 1392"/>
                <a:gd name="T28" fmla="*/ 696 w 1393"/>
                <a:gd name="T29" fmla="*/ 1198 h 1392"/>
                <a:gd name="T30" fmla="*/ 696 w 1393"/>
                <a:gd name="T31" fmla="*/ 1198 h 1392"/>
                <a:gd name="T32" fmla="*/ 696 w 1393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3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7" y="0"/>
                    <a:pt x="697" y="0"/>
                  </a:cubicBezTo>
                  <a:lnTo>
                    <a:pt x="696" y="0"/>
                  </a:lnTo>
                  <a:cubicBezTo>
                    <a:pt x="696" y="0"/>
                    <a:pt x="658" y="296"/>
                    <a:pt x="439" y="483"/>
                  </a:cubicBezTo>
                  <a:cubicBezTo>
                    <a:pt x="439" y="483"/>
                    <a:pt x="279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9" y="908"/>
                    <a:pt x="439" y="908"/>
                  </a:cubicBezTo>
                  <a:cubicBezTo>
                    <a:pt x="658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6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3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79" name="Group 178">
              <a:extLst>
                <a:ext uri="{FF2B5EF4-FFF2-40B4-BE49-F238E27FC236}">
                  <a16:creationId xmlns:a16="http://schemas.microsoft.com/office/drawing/2014/main" id="{88027CEE-B2E6-4CF7-82D7-1C21B85028A3}"/>
                </a:ext>
              </a:extLst>
            </p:cNvPr>
            <p:cNvGrpSpPr/>
            <p:nvPr/>
          </p:nvGrpSpPr>
          <p:grpSpPr>
            <a:xfrm>
              <a:off x="3879851" y="1671638"/>
              <a:ext cx="2587625" cy="1970087"/>
              <a:chOff x="3879851" y="1671638"/>
              <a:chExt cx="2587625" cy="1970087"/>
            </a:xfrm>
          </p:grpSpPr>
          <p:sp>
            <p:nvSpPr>
              <p:cNvPr id="180" name="Freeform 11">
                <a:extLst>
                  <a:ext uri="{FF2B5EF4-FFF2-40B4-BE49-F238E27FC236}">
                    <a16:creationId xmlns:a16="http://schemas.microsoft.com/office/drawing/2014/main" id="{DC70B128-F660-449C-B0E6-DC44F0CEDB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576" y="1789113"/>
                <a:ext cx="134938" cy="0"/>
              </a:xfrm>
              <a:custGeom>
                <a:avLst/>
                <a:gdLst>
                  <a:gd name="T0" fmla="*/ 56 w 56"/>
                  <a:gd name="T1" fmla="*/ 56 w 56"/>
                  <a:gd name="T2" fmla="*/ 0 w 5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6">
                    <a:moveTo>
                      <a:pt x="56" y="0"/>
                    </a:move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2">
                <a:extLst>
                  <a:ext uri="{FF2B5EF4-FFF2-40B4-BE49-F238E27FC236}">
                    <a16:creationId xmlns:a16="http://schemas.microsoft.com/office/drawing/2014/main" id="{94702274-FFB3-4846-B3B2-CDC490B23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514" y="2009775"/>
                <a:ext cx="271463" cy="471487"/>
              </a:xfrm>
              <a:custGeom>
                <a:avLst/>
                <a:gdLst>
                  <a:gd name="T0" fmla="*/ 113 w 113"/>
                  <a:gd name="T1" fmla="*/ 196 h 196"/>
                  <a:gd name="T2" fmla="*/ 113 w 113"/>
                  <a:gd name="T3" fmla="*/ 196 h 196"/>
                  <a:gd name="T4" fmla="*/ 0 w 113"/>
                  <a:gd name="T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196">
                    <a:moveTo>
                      <a:pt x="113" y="196"/>
                    </a:moveTo>
                    <a:lnTo>
                      <a:pt x="113" y="196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3">
                <a:extLst>
                  <a:ext uri="{FF2B5EF4-FFF2-40B4-BE49-F238E27FC236}">
                    <a16:creationId xmlns:a16="http://schemas.microsoft.com/office/drawing/2014/main" id="{87E0E8EB-7DDF-49B3-A836-C0E6D2844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464" y="2828925"/>
                <a:ext cx="165100" cy="285750"/>
              </a:xfrm>
              <a:custGeom>
                <a:avLst/>
                <a:gdLst>
                  <a:gd name="T0" fmla="*/ 0 w 69"/>
                  <a:gd name="T1" fmla="*/ 119 h 119"/>
                  <a:gd name="T2" fmla="*/ 0 w 69"/>
                  <a:gd name="T3" fmla="*/ 119 h 119"/>
                  <a:gd name="T4" fmla="*/ 69 w 69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9">
                    <a:moveTo>
                      <a:pt x="0" y="119"/>
                    </a:moveTo>
                    <a:lnTo>
                      <a:pt x="0" y="119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4">
                <a:extLst>
                  <a:ext uri="{FF2B5EF4-FFF2-40B4-BE49-F238E27FC236}">
                    <a16:creationId xmlns:a16="http://schemas.microsoft.com/office/drawing/2014/main" id="{93834EC5-D6A1-472E-948E-85E921384A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764" y="3321050"/>
                <a:ext cx="400050" cy="201612"/>
              </a:xfrm>
              <a:custGeom>
                <a:avLst/>
                <a:gdLst>
                  <a:gd name="T0" fmla="*/ 0 w 167"/>
                  <a:gd name="T1" fmla="*/ 84 h 84"/>
                  <a:gd name="T2" fmla="*/ 0 w 167"/>
                  <a:gd name="T3" fmla="*/ 84 h 84"/>
                  <a:gd name="T4" fmla="*/ 83 w 167"/>
                  <a:gd name="T5" fmla="*/ 84 h 84"/>
                  <a:gd name="T6" fmla="*/ 137 w 167"/>
                  <a:gd name="T7" fmla="*/ 53 h 84"/>
                  <a:gd name="T8" fmla="*/ 167 w 167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84">
                    <a:moveTo>
                      <a:pt x="0" y="84"/>
                    </a:moveTo>
                    <a:lnTo>
                      <a:pt x="0" y="84"/>
                    </a:lnTo>
                    <a:lnTo>
                      <a:pt x="83" y="84"/>
                    </a:lnTo>
                    <a:cubicBezTo>
                      <a:pt x="105" y="84"/>
                      <a:pt x="126" y="72"/>
                      <a:pt x="137" y="53"/>
                    </a:cubicBezTo>
                    <a:lnTo>
                      <a:pt x="167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5">
                <a:extLst>
                  <a:ext uri="{FF2B5EF4-FFF2-40B4-BE49-F238E27FC236}">
                    <a16:creationId xmlns:a16="http://schemas.microsoft.com/office/drawing/2014/main" id="{CD5A4529-D2F0-4FD9-9221-C6217F8DAA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4" y="3522663"/>
                <a:ext cx="165100" cy="0"/>
              </a:xfrm>
              <a:custGeom>
                <a:avLst/>
                <a:gdLst>
                  <a:gd name="T0" fmla="*/ 0 w 69"/>
                  <a:gd name="T1" fmla="*/ 0 w 69"/>
                  <a:gd name="T2" fmla="*/ 69 w 6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9">
                    <a:moveTo>
                      <a:pt x="0" y="0"/>
                    </a:moveTo>
                    <a:lnTo>
                      <a:pt x="0" y="0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6">
                <a:extLst>
                  <a:ext uri="{FF2B5EF4-FFF2-40B4-BE49-F238E27FC236}">
                    <a16:creationId xmlns:a16="http://schemas.microsoft.com/office/drawing/2014/main" id="{B761493A-BEA4-4E1E-B4D1-8827402009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6" y="3419475"/>
                <a:ext cx="246063" cy="103187"/>
              </a:xfrm>
              <a:custGeom>
                <a:avLst/>
                <a:gdLst>
                  <a:gd name="T0" fmla="*/ 0 w 102"/>
                  <a:gd name="T1" fmla="*/ 0 h 43"/>
                  <a:gd name="T2" fmla="*/ 0 w 102"/>
                  <a:gd name="T3" fmla="*/ 0 h 43"/>
                  <a:gd name="T4" fmla="*/ 6 w 102"/>
                  <a:gd name="T5" fmla="*/ 10 h 43"/>
                  <a:gd name="T6" fmla="*/ 63 w 102"/>
                  <a:gd name="T7" fmla="*/ 43 h 43"/>
                  <a:gd name="T8" fmla="*/ 102 w 10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3">
                    <a:moveTo>
                      <a:pt x="0" y="0"/>
                    </a:moveTo>
                    <a:lnTo>
                      <a:pt x="0" y="0"/>
                    </a:lnTo>
                    <a:lnTo>
                      <a:pt x="6" y="10"/>
                    </a:lnTo>
                    <a:cubicBezTo>
                      <a:pt x="18" y="31"/>
                      <a:pt x="40" y="43"/>
                      <a:pt x="63" y="43"/>
                    </a:cubicBezTo>
                    <a:lnTo>
                      <a:pt x="102" y="43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7">
                <a:extLst>
                  <a:ext uri="{FF2B5EF4-FFF2-40B4-BE49-F238E27FC236}">
                    <a16:creationId xmlns:a16="http://schemas.microsoft.com/office/drawing/2014/main" id="{82440901-AF9D-4570-A732-051B98B2CB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4" y="3001963"/>
                <a:ext cx="93663" cy="160337"/>
              </a:xfrm>
              <a:custGeom>
                <a:avLst/>
                <a:gdLst>
                  <a:gd name="T0" fmla="*/ 0 w 39"/>
                  <a:gd name="T1" fmla="*/ 0 h 67"/>
                  <a:gd name="T2" fmla="*/ 0 w 39"/>
                  <a:gd name="T3" fmla="*/ 0 h 67"/>
                  <a:gd name="T4" fmla="*/ 39 w 39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7">
                    <a:moveTo>
                      <a:pt x="0" y="0"/>
                    </a:moveTo>
                    <a:lnTo>
                      <a:pt x="0" y="0"/>
                    </a:lnTo>
                    <a:lnTo>
                      <a:pt x="39" y="67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8">
                <a:extLst>
                  <a:ext uri="{FF2B5EF4-FFF2-40B4-BE49-F238E27FC236}">
                    <a16:creationId xmlns:a16="http://schemas.microsoft.com/office/drawing/2014/main" id="{BE738C92-BA6D-4A92-AB0E-F191A201A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26" y="2655888"/>
                <a:ext cx="65088" cy="115887"/>
              </a:xfrm>
              <a:custGeom>
                <a:avLst/>
                <a:gdLst>
                  <a:gd name="T0" fmla="*/ 0 w 27"/>
                  <a:gd name="T1" fmla="*/ 0 h 48"/>
                  <a:gd name="T2" fmla="*/ 0 w 27"/>
                  <a:gd name="T3" fmla="*/ 0 h 48"/>
                  <a:gd name="T4" fmla="*/ 27 w 27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48">
                    <a:moveTo>
                      <a:pt x="0" y="0"/>
                    </a:moveTo>
                    <a:lnTo>
                      <a:pt x="0" y="0"/>
                    </a:lnTo>
                    <a:lnTo>
                      <a:pt x="27" y="48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9">
                <a:extLst>
                  <a:ext uri="{FF2B5EF4-FFF2-40B4-BE49-F238E27FC236}">
                    <a16:creationId xmlns:a16="http://schemas.microsoft.com/office/drawing/2014/main" id="{58C05598-A8B4-4276-9722-C6F55AE5AE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4" y="1789113"/>
                <a:ext cx="706438" cy="149225"/>
              </a:xfrm>
              <a:custGeom>
                <a:avLst/>
                <a:gdLst>
                  <a:gd name="T0" fmla="*/ 294 w 294"/>
                  <a:gd name="T1" fmla="*/ 0 h 62"/>
                  <a:gd name="T2" fmla="*/ 294 w 294"/>
                  <a:gd name="T3" fmla="*/ 0 h 62"/>
                  <a:gd name="T4" fmla="*/ 77 w 294"/>
                  <a:gd name="T5" fmla="*/ 0 h 62"/>
                  <a:gd name="T6" fmla="*/ 14 w 294"/>
                  <a:gd name="T7" fmla="*/ 37 h 62"/>
                  <a:gd name="T8" fmla="*/ 0 w 294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62">
                    <a:moveTo>
                      <a:pt x="294" y="0"/>
                    </a:moveTo>
                    <a:lnTo>
                      <a:pt x="294" y="0"/>
                    </a:lnTo>
                    <a:lnTo>
                      <a:pt x="77" y="0"/>
                    </a:lnTo>
                    <a:cubicBezTo>
                      <a:pt x="51" y="0"/>
                      <a:pt x="27" y="14"/>
                      <a:pt x="14" y="37"/>
                    </a:cubicBezTo>
                    <a:lnTo>
                      <a:pt x="0" y="62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20">
                <a:extLst>
                  <a:ext uri="{FF2B5EF4-FFF2-40B4-BE49-F238E27FC236}">
                    <a16:creationId xmlns:a16="http://schemas.microsoft.com/office/drawing/2014/main" id="{2E51AB43-1661-451D-A3E4-4C52FCA9BD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151" y="1671638"/>
                <a:ext cx="835025" cy="1970087"/>
              </a:xfrm>
              <a:custGeom>
                <a:avLst/>
                <a:gdLst>
                  <a:gd name="T0" fmla="*/ 125 w 348"/>
                  <a:gd name="T1" fmla="*/ 820 h 820"/>
                  <a:gd name="T2" fmla="*/ 125 w 348"/>
                  <a:gd name="T3" fmla="*/ 820 h 820"/>
                  <a:gd name="T4" fmla="*/ 324 w 348"/>
                  <a:gd name="T5" fmla="*/ 476 h 820"/>
                  <a:gd name="T6" fmla="*/ 324 w 348"/>
                  <a:gd name="T7" fmla="*/ 345 h 820"/>
                  <a:gd name="T8" fmla="*/ 152 w 348"/>
                  <a:gd name="T9" fmla="*/ 46 h 820"/>
                  <a:gd name="T10" fmla="*/ 72 w 348"/>
                  <a:gd name="T11" fmla="*/ 0 h 820"/>
                  <a:gd name="T12" fmla="*/ 0 w 348"/>
                  <a:gd name="T13" fmla="*/ 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820">
                    <a:moveTo>
                      <a:pt x="125" y="820"/>
                    </a:moveTo>
                    <a:lnTo>
                      <a:pt x="125" y="820"/>
                    </a:lnTo>
                    <a:lnTo>
                      <a:pt x="324" y="476"/>
                    </a:lnTo>
                    <a:cubicBezTo>
                      <a:pt x="348" y="435"/>
                      <a:pt x="348" y="385"/>
                      <a:pt x="324" y="345"/>
                    </a:cubicBezTo>
                    <a:lnTo>
                      <a:pt x="152" y="46"/>
                    </a:lnTo>
                    <a:cubicBezTo>
                      <a:pt x="135" y="18"/>
                      <a:pt x="105" y="0"/>
                      <a:pt x="7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21">
                <a:extLst>
                  <a:ext uri="{FF2B5EF4-FFF2-40B4-BE49-F238E27FC236}">
                    <a16:creationId xmlns:a16="http://schemas.microsoft.com/office/drawing/2014/main" id="{87349E88-7EB5-49C7-B842-29D2833514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814" y="2828925"/>
                <a:ext cx="146050" cy="254000"/>
              </a:xfrm>
              <a:custGeom>
                <a:avLst/>
                <a:gdLst>
                  <a:gd name="T0" fmla="*/ 0 w 61"/>
                  <a:gd name="T1" fmla="*/ 0 h 106"/>
                  <a:gd name="T2" fmla="*/ 0 w 61"/>
                  <a:gd name="T3" fmla="*/ 0 h 106"/>
                  <a:gd name="T4" fmla="*/ 61 w 61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6">
                    <a:moveTo>
                      <a:pt x="0" y="0"/>
                    </a:moveTo>
                    <a:lnTo>
                      <a:pt x="0" y="0"/>
                    </a:lnTo>
                    <a:lnTo>
                      <a:pt x="61" y="106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22">
                <a:extLst>
                  <a:ext uri="{FF2B5EF4-FFF2-40B4-BE49-F238E27FC236}">
                    <a16:creationId xmlns:a16="http://schemas.microsoft.com/office/drawing/2014/main" id="{C34C3BEE-271F-4A12-8803-656EF19D3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1671638"/>
                <a:ext cx="549275" cy="1157287"/>
              </a:xfrm>
              <a:custGeom>
                <a:avLst/>
                <a:gdLst>
                  <a:gd name="T0" fmla="*/ 229 w 229"/>
                  <a:gd name="T1" fmla="*/ 0 h 482"/>
                  <a:gd name="T2" fmla="*/ 229 w 229"/>
                  <a:gd name="T3" fmla="*/ 0 h 482"/>
                  <a:gd name="T4" fmla="*/ 107 w 229"/>
                  <a:gd name="T5" fmla="*/ 211 h 482"/>
                  <a:gd name="T6" fmla="*/ 34 w 229"/>
                  <a:gd name="T7" fmla="*/ 337 h 482"/>
                  <a:gd name="T8" fmla="*/ 34 w 229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482">
                    <a:moveTo>
                      <a:pt x="229" y="0"/>
                    </a:moveTo>
                    <a:lnTo>
                      <a:pt x="229" y="0"/>
                    </a:lnTo>
                    <a:lnTo>
                      <a:pt x="107" y="211"/>
                    </a:lnTo>
                    <a:lnTo>
                      <a:pt x="34" y="337"/>
                    </a:lnTo>
                    <a:cubicBezTo>
                      <a:pt x="0" y="393"/>
                      <a:pt x="7" y="436"/>
                      <a:pt x="34" y="482"/>
                    </a:cubicBez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23">
                <a:extLst>
                  <a:ext uri="{FF2B5EF4-FFF2-40B4-BE49-F238E27FC236}">
                    <a16:creationId xmlns:a16="http://schemas.microsoft.com/office/drawing/2014/main" id="{33698E9A-313B-4AB5-9113-F74D8AE50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4" y="1671638"/>
                <a:ext cx="288925" cy="0"/>
              </a:xfrm>
              <a:custGeom>
                <a:avLst/>
                <a:gdLst>
                  <a:gd name="T0" fmla="*/ 120 w 120"/>
                  <a:gd name="T1" fmla="*/ 120 w 120"/>
                  <a:gd name="T2" fmla="*/ 0 w 1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0">
                    <a:moveTo>
                      <a:pt x="120" y="0"/>
                    </a:move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3" name="Freeform 60">
                <a:extLst>
                  <a:ext uri="{FF2B5EF4-FFF2-40B4-BE49-F238E27FC236}">
                    <a16:creationId xmlns:a16="http://schemas.microsoft.com/office/drawing/2014/main" id="{C94466A2-B861-4383-BEE9-C5201F603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3305175"/>
                <a:ext cx="538163" cy="336550"/>
              </a:xfrm>
              <a:custGeom>
                <a:avLst/>
                <a:gdLst>
                  <a:gd name="T0" fmla="*/ 0 w 224"/>
                  <a:gd name="T1" fmla="*/ 0 h 140"/>
                  <a:gd name="T2" fmla="*/ 0 w 224"/>
                  <a:gd name="T3" fmla="*/ 0 h 140"/>
                  <a:gd name="T4" fmla="*/ 29 w 224"/>
                  <a:gd name="T5" fmla="*/ 51 h 140"/>
                  <a:gd name="T6" fmla="*/ 38 w 224"/>
                  <a:gd name="T7" fmla="*/ 67 h 140"/>
                  <a:gd name="T8" fmla="*/ 164 w 224"/>
                  <a:gd name="T9" fmla="*/ 140 h 140"/>
                  <a:gd name="T10" fmla="*/ 173 w 224"/>
                  <a:gd name="T11" fmla="*/ 140 h 140"/>
                  <a:gd name="T12" fmla="*/ 224 w 224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140">
                    <a:moveTo>
                      <a:pt x="0" y="0"/>
                    </a:moveTo>
                    <a:lnTo>
                      <a:pt x="0" y="0"/>
                    </a:lnTo>
                    <a:lnTo>
                      <a:pt x="29" y="51"/>
                    </a:lnTo>
                    <a:lnTo>
                      <a:pt x="38" y="67"/>
                    </a:lnTo>
                    <a:cubicBezTo>
                      <a:pt x="69" y="125"/>
                      <a:pt x="110" y="140"/>
                      <a:pt x="164" y="140"/>
                    </a:cubicBezTo>
                    <a:lnTo>
                      <a:pt x="173" y="140"/>
                    </a:lnTo>
                    <a:lnTo>
                      <a:pt x="224" y="14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4" name="Freeform 62">
                <a:extLst>
                  <a:ext uri="{FF2B5EF4-FFF2-40B4-BE49-F238E27FC236}">
                    <a16:creationId xmlns:a16="http://schemas.microsoft.com/office/drawing/2014/main" id="{ECCF1E08-DBC2-4706-8BED-B1E3D3237A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6" y="2655888"/>
                <a:ext cx="349250" cy="0"/>
              </a:xfrm>
              <a:custGeom>
                <a:avLst/>
                <a:gdLst>
                  <a:gd name="T0" fmla="*/ 0 w 145"/>
                  <a:gd name="T1" fmla="*/ 0 w 145"/>
                  <a:gd name="T2" fmla="*/ 53 w 145"/>
                  <a:gd name="T3" fmla="*/ 93 w 145"/>
                  <a:gd name="T4" fmla="*/ 93 w 145"/>
                  <a:gd name="T5" fmla="*/ 145 w 1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5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5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D29CC358-7A88-4650-9AFB-460E329599B6}"/>
              </a:ext>
            </a:extLst>
          </p:cNvPr>
          <p:cNvGrpSpPr/>
          <p:nvPr/>
        </p:nvGrpSpPr>
        <p:grpSpPr>
          <a:xfrm>
            <a:off x="6650455" y="2591192"/>
            <a:ext cx="424435" cy="323143"/>
            <a:chOff x="3879851" y="1671638"/>
            <a:chExt cx="2587625" cy="1970087"/>
          </a:xfrm>
        </p:grpSpPr>
        <p:sp>
          <p:nvSpPr>
            <p:cNvPr id="212" name="Freeform 11">
              <a:extLst>
                <a:ext uri="{FF2B5EF4-FFF2-40B4-BE49-F238E27FC236}">
                  <a16:creationId xmlns:a16="http://schemas.microsoft.com/office/drawing/2014/main" id="{2E1FFCC6-583F-480F-B328-BAB98ACB6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2">
              <a:extLst>
                <a:ext uri="{FF2B5EF4-FFF2-40B4-BE49-F238E27FC236}">
                  <a16:creationId xmlns:a16="http://schemas.microsoft.com/office/drawing/2014/main" id="{957ED284-60AD-47BE-8B4B-0900CBEE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3">
              <a:extLst>
                <a:ext uri="{FF2B5EF4-FFF2-40B4-BE49-F238E27FC236}">
                  <a16:creationId xmlns:a16="http://schemas.microsoft.com/office/drawing/2014/main" id="{414196C7-F59B-46E8-9901-86694F5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4">
              <a:extLst>
                <a:ext uri="{FF2B5EF4-FFF2-40B4-BE49-F238E27FC236}">
                  <a16:creationId xmlns:a16="http://schemas.microsoft.com/office/drawing/2014/main" id="{B16DEE72-80BE-44CF-A6BC-F54A35294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5">
              <a:extLst>
                <a:ext uri="{FF2B5EF4-FFF2-40B4-BE49-F238E27FC236}">
                  <a16:creationId xmlns:a16="http://schemas.microsoft.com/office/drawing/2014/main" id="{E4208591-6B4B-411E-B582-1DEB0395F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A9F2CE9D-7E2D-4694-BC8B-150C5772F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7">
              <a:extLst>
                <a:ext uri="{FF2B5EF4-FFF2-40B4-BE49-F238E27FC236}">
                  <a16:creationId xmlns:a16="http://schemas.microsoft.com/office/drawing/2014/main" id="{3278A514-68B6-49ED-B532-CDD38283A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">
              <a:extLst>
                <a:ext uri="{FF2B5EF4-FFF2-40B4-BE49-F238E27FC236}">
                  <a16:creationId xmlns:a16="http://schemas.microsoft.com/office/drawing/2014/main" id="{B878EFA8-CE7C-42F6-B4A0-73AA90E7A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9">
              <a:extLst>
                <a:ext uri="{FF2B5EF4-FFF2-40B4-BE49-F238E27FC236}">
                  <a16:creationId xmlns:a16="http://schemas.microsoft.com/office/drawing/2014/main" id="{A3C370E0-EB14-44AF-99EC-886BE8FB4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0">
              <a:extLst>
                <a:ext uri="{FF2B5EF4-FFF2-40B4-BE49-F238E27FC236}">
                  <a16:creationId xmlns:a16="http://schemas.microsoft.com/office/drawing/2014/main" id="{41D073EA-1122-4551-9C27-D807B8A5A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1">
              <a:extLst>
                <a:ext uri="{FF2B5EF4-FFF2-40B4-BE49-F238E27FC236}">
                  <a16:creationId xmlns:a16="http://schemas.microsoft.com/office/drawing/2014/main" id="{C7603A86-7440-4B1E-BC57-DE56A62DC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2">
              <a:extLst>
                <a:ext uri="{FF2B5EF4-FFF2-40B4-BE49-F238E27FC236}">
                  <a16:creationId xmlns:a16="http://schemas.microsoft.com/office/drawing/2014/main" id="{D6001C2C-D118-4533-9E39-40A58B5B2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3">
              <a:extLst>
                <a:ext uri="{FF2B5EF4-FFF2-40B4-BE49-F238E27FC236}">
                  <a16:creationId xmlns:a16="http://schemas.microsoft.com/office/drawing/2014/main" id="{9806AD5D-A2A8-4997-943B-0332D338E5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60">
              <a:extLst>
                <a:ext uri="{FF2B5EF4-FFF2-40B4-BE49-F238E27FC236}">
                  <a16:creationId xmlns:a16="http://schemas.microsoft.com/office/drawing/2014/main" id="{D74634CC-5297-4B91-8BF9-C2390977E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62">
              <a:extLst>
                <a:ext uri="{FF2B5EF4-FFF2-40B4-BE49-F238E27FC236}">
                  <a16:creationId xmlns:a16="http://schemas.microsoft.com/office/drawing/2014/main" id="{5FEA193C-BAC5-4589-B66D-37769B171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22F55CD-BDD6-4204-B295-A0BD04B49115}"/>
              </a:ext>
            </a:extLst>
          </p:cNvPr>
          <p:cNvGrpSpPr/>
          <p:nvPr/>
        </p:nvGrpSpPr>
        <p:grpSpPr>
          <a:xfrm>
            <a:off x="6139627" y="1828279"/>
            <a:ext cx="424435" cy="323143"/>
            <a:chOff x="3879851" y="1671638"/>
            <a:chExt cx="2587625" cy="1970087"/>
          </a:xfrm>
        </p:grpSpPr>
        <p:sp>
          <p:nvSpPr>
            <p:cNvPr id="230" name="Freeform 11">
              <a:extLst>
                <a:ext uri="{FF2B5EF4-FFF2-40B4-BE49-F238E27FC236}">
                  <a16:creationId xmlns:a16="http://schemas.microsoft.com/office/drawing/2014/main" id="{36ED89D6-8E51-4444-B848-A11420959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2">
              <a:extLst>
                <a:ext uri="{FF2B5EF4-FFF2-40B4-BE49-F238E27FC236}">
                  <a16:creationId xmlns:a16="http://schemas.microsoft.com/office/drawing/2014/main" id="{52F378E7-F7EA-4303-AE7D-0739A40CF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3">
              <a:extLst>
                <a:ext uri="{FF2B5EF4-FFF2-40B4-BE49-F238E27FC236}">
                  <a16:creationId xmlns:a16="http://schemas.microsoft.com/office/drawing/2014/main" id="{F6797A5C-A08A-40A6-A249-1C2C7E40D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4">
              <a:extLst>
                <a:ext uri="{FF2B5EF4-FFF2-40B4-BE49-F238E27FC236}">
                  <a16:creationId xmlns:a16="http://schemas.microsoft.com/office/drawing/2014/main" id="{05B09BB2-32FB-4AD5-BEDE-5C7957E3F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5">
              <a:extLst>
                <a:ext uri="{FF2B5EF4-FFF2-40B4-BE49-F238E27FC236}">
                  <a16:creationId xmlns:a16="http://schemas.microsoft.com/office/drawing/2014/main" id="{EAB8B76F-3283-449C-82F4-DE3B9869F0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D88B5E92-5A68-4A8C-A743-0C6DE082B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7">
              <a:extLst>
                <a:ext uri="{FF2B5EF4-FFF2-40B4-BE49-F238E27FC236}">
                  <a16:creationId xmlns:a16="http://schemas.microsoft.com/office/drawing/2014/main" id="{A7FF1267-F726-4FB3-9AD4-DB0F77737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8">
              <a:extLst>
                <a:ext uri="{FF2B5EF4-FFF2-40B4-BE49-F238E27FC236}">
                  <a16:creationId xmlns:a16="http://schemas.microsoft.com/office/drawing/2014/main" id="{BBEE44E5-D013-4A5E-9BC5-F921B3E96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9">
              <a:extLst>
                <a:ext uri="{FF2B5EF4-FFF2-40B4-BE49-F238E27FC236}">
                  <a16:creationId xmlns:a16="http://schemas.microsoft.com/office/drawing/2014/main" id="{4DA5494E-648E-4DAE-83F8-CD85ABAE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">
              <a:extLst>
                <a:ext uri="{FF2B5EF4-FFF2-40B4-BE49-F238E27FC236}">
                  <a16:creationId xmlns:a16="http://schemas.microsoft.com/office/drawing/2014/main" id="{FB7DA6A5-5138-453B-94B4-8ECD97A373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1">
              <a:extLst>
                <a:ext uri="{FF2B5EF4-FFF2-40B4-BE49-F238E27FC236}">
                  <a16:creationId xmlns:a16="http://schemas.microsoft.com/office/drawing/2014/main" id="{91183F67-ED29-49BA-A136-30FEBCB7B8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2">
              <a:extLst>
                <a:ext uri="{FF2B5EF4-FFF2-40B4-BE49-F238E27FC236}">
                  <a16:creationId xmlns:a16="http://schemas.microsoft.com/office/drawing/2014/main" id="{CAF00357-0D76-4B10-B70D-4B1550A8F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23">
              <a:extLst>
                <a:ext uri="{FF2B5EF4-FFF2-40B4-BE49-F238E27FC236}">
                  <a16:creationId xmlns:a16="http://schemas.microsoft.com/office/drawing/2014/main" id="{116341B3-EE16-4EEB-AF7B-343E19AED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60">
              <a:extLst>
                <a:ext uri="{FF2B5EF4-FFF2-40B4-BE49-F238E27FC236}">
                  <a16:creationId xmlns:a16="http://schemas.microsoft.com/office/drawing/2014/main" id="{F26C4A21-7F71-47B8-A2DC-3AFBDCFDB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62">
              <a:extLst>
                <a:ext uri="{FF2B5EF4-FFF2-40B4-BE49-F238E27FC236}">
                  <a16:creationId xmlns:a16="http://schemas.microsoft.com/office/drawing/2014/main" id="{5D81E000-E365-4AB8-9255-0E3165162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34227DAA-6BB9-4286-B9ED-40AF6E5B94BA}"/>
              </a:ext>
            </a:extLst>
          </p:cNvPr>
          <p:cNvGrpSpPr>
            <a:grpSpLocks noChangeAspect="1"/>
          </p:cNvGrpSpPr>
          <p:nvPr/>
        </p:nvGrpSpPr>
        <p:grpSpPr>
          <a:xfrm>
            <a:off x="5545824" y="2588158"/>
            <a:ext cx="401340" cy="329477"/>
            <a:chOff x="1954936" y="4226794"/>
            <a:chExt cx="977525" cy="802493"/>
          </a:xfrm>
        </p:grpSpPr>
        <p:sp>
          <p:nvSpPr>
            <p:cNvPr id="197" name="Freeform 24">
              <a:extLst>
                <a:ext uri="{FF2B5EF4-FFF2-40B4-BE49-F238E27FC236}">
                  <a16:creationId xmlns:a16="http://schemas.microsoft.com/office/drawing/2014/main" id="{FDF5051A-5EA1-4206-8BC8-4E3942D14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5">
              <a:extLst>
                <a:ext uri="{FF2B5EF4-FFF2-40B4-BE49-F238E27FC236}">
                  <a16:creationId xmlns:a16="http://schemas.microsoft.com/office/drawing/2014/main" id="{77385B02-E363-4DF4-8070-E5BAEE92C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6">
              <a:extLst>
                <a:ext uri="{FF2B5EF4-FFF2-40B4-BE49-F238E27FC236}">
                  <a16:creationId xmlns:a16="http://schemas.microsoft.com/office/drawing/2014/main" id="{BA3D1486-C660-4636-B8A3-07A1D4340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7">
              <a:extLst>
                <a:ext uri="{FF2B5EF4-FFF2-40B4-BE49-F238E27FC236}">
                  <a16:creationId xmlns:a16="http://schemas.microsoft.com/office/drawing/2014/main" id="{1D948AEE-6A26-4F13-9CA8-AA261104A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8">
              <a:extLst>
                <a:ext uri="{FF2B5EF4-FFF2-40B4-BE49-F238E27FC236}">
                  <a16:creationId xmlns:a16="http://schemas.microsoft.com/office/drawing/2014/main" id="{07311574-E85E-491F-8FA3-01CA0DD09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9">
              <a:extLst>
                <a:ext uri="{FF2B5EF4-FFF2-40B4-BE49-F238E27FC236}">
                  <a16:creationId xmlns:a16="http://schemas.microsoft.com/office/drawing/2014/main" id="{2539F92E-87D8-4304-9E7E-1CB6F677E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0">
              <a:extLst>
                <a:ext uri="{FF2B5EF4-FFF2-40B4-BE49-F238E27FC236}">
                  <a16:creationId xmlns:a16="http://schemas.microsoft.com/office/drawing/2014/main" id="{4CF97C1F-086D-4E9B-952E-7BAFC13F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85417708-019D-420F-9F6D-F015770B2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2">
              <a:extLst>
                <a:ext uri="{FF2B5EF4-FFF2-40B4-BE49-F238E27FC236}">
                  <a16:creationId xmlns:a16="http://schemas.microsoft.com/office/drawing/2014/main" id="{517D51CD-CAB6-438A-AF1F-668F7FFED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3">
              <a:extLst>
                <a:ext uri="{FF2B5EF4-FFF2-40B4-BE49-F238E27FC236}">
                  <a16:creationId xmlns:a16="http://schemas.microsoft.com/office/drawing/2014/main" id="{6E8B48A8-E266-437C-955A-74E44757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34">
              <a:extLst>
                <a:ext uri="{FF2B5EF4-FFF2-40B4-BE49-F238E27FC236}">
                  <a16:creationId xmlns:a16="http://schemas.microsoft.com/office/drawing/2014/main" id="{169B3E6B-B0EC-4136-BEE3-9154DF62BF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61">
              <a:extLst>
                <a:ext uri="{FF2B5EF4-FFF2-40B4-BE49-F238E27FC236}">
                  <a16:creationId xmlns:a16="http://schemas.microsoft.com/office/drawing/2014/main" id="{37D94F7A-D9A4-4843-A983-C80FD3840F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A0E9FF4-68AD-41D4-AD62-ED5FC95E3665}"/>
              </a:ext>
            </a:extLst>
          </p:cNvPr>
          <p:cNvGrpSpPr/>
          <p:nvPr/>
        </p:nvGrpSpPr>
        <p:grpSpPr>
          <a:xfrm>
            <a:off x="2201114" y="4084899"/>
            <a:ext cx="7789770" cy="2622706"/>
            <a:chOff x="130928" y="1700848"/>
            <a:chExt cx="11798064" cy="3972242"/>
          </a:xfrm>
        </p:grpSpPr>
        <p:pic>
          <p:nvPicPr>
            <p:cNvPr id="295" name="Picture 294">
              <a:extLst>
                <a:ext uri="{FF2B5EF4-FFF2-40B4-BE49-F238E27FC236}">
                  <a16:creationId xmlns:a16="http://schemas.microsoft.com/office/drawing/2014/main" id="{1228327D-486A-4044-BA83-8E2B9FB9DC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1" t="79699" r="26677"/>
            <a:stretch/>
          </p:blipFill>
          <p:spPr>
            <a:xfrm>
              <a:off x="130928" y="1700848"/>
              <a:ext cx="11798064" cy="3972242"/>
            </a:xfrm>
            <a:prstGeom prst="rect">
              <a:avLst/>
            </a:prstGeom>
          </p:spPr>
        </p:pic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5AF00011-7B3A-43B4-A200-ADA726E78D8F}"/>
                </a:ext>
              </a:extLst>
            </p:cNvPr>
            <p:cNvSpPr txBox="1"/>
            <p:nvPr/>
          </p:nvSpPr>
          <p:spPr>
            <a:xfrm>
              <a:off x="1534885" y="2758345"/>
              <a:ext cx="1533236" cy="167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5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2</a:t>
              </a: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390ABBED-2BCC-4AB4-8C4C-C350B637ABFD}"/>
                </a:ext>
              </a:extLst>
            </p:cNvPr>
            <p:cNvSpPr txBox="1"/>
            <p:nvPr/>
          </p:nvSpPr>
          <p:spPr>
            <a:xfrm>
              <a:off x="4207166" y="2758345"/>
              <a:ext cx="1533236" cy="167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5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4</a:t>
              </a:r>
            </a:p>
          </p:txBody>
        </p:sp>
        <p:sp>
          <p:nvSpPr>
            <p:cNvPr id="298" name="TextBox 297">
              <a:extLst>
                <a:ext uri="{FF2B5EF4-FFF2-40B4-BE49-F238E27FC236}">
                  <a16:creationId xmlns:a16="http://schemas.microsoft.com/office/drawing/2014/main" id="{ED3D3A41-2823-403B-8C9B-B97A0C986D42}"/>
                </a:ext>
              </a:extLst>
            </p:cNvPr>
            <p:cNvSpPr txBox="1"/>
            <p:nvPr/>
          </p:nvSpPr>
          <p:spPr>
            <a:xfrm>
              <a:off x="6900253" y="2755946"/>
              <a:ext cx="1533236" cy="167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5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3</a:t>
              </a:r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8CA179C5-4B6F-4BB4-B958-B38FFB52D5FE}"/>
                </a:ext>
              </a:extLst>
            </p:cNvPr>
            <p:cNvSpPr txBox="1"/>
            <p:nvPr/>
          </p:nvSpPr>
          <p:spPr>
            <a:xfrm>
              <a:off x="9583416" y="2755946"/>
              <a:ext cx="1533236" cy="1678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>
                  <a:solidFill>
                    <a:schemeClr val="accent5"/>
                  </a:solidFill>
                  <a:latin typeface="Adobe Fan Heiti Std B" panose="020B0700000000000000" pitchFamily="34" charset="-128"/>
                  <a:ea typeface="Adobe Fan Heiti Std B" panose="020B0700000000000000" pitchFamily="34" charset="-128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8191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Spectrum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CFCF5A-1855-4398-A4AD-015B79A963D4}"/>
              </a:ext>
            </a:extLst>
          </p:cNvPr>
          <p:cNvSpPr/>
          <p:nvPr/>
        </p:nvSpPr>
        <p:spPr>
          <a:xfrm>
            <a:off x="4024312" y="3436226"/>
            <a:ext cx="4143375" cy="192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7C01C-2380-4630-8178-D4384013EAB9}"/>
                  </a:ext>
                </a:extLst>
              </p:cNvPr>
              <p:cNvSpPr txBox="1"/>
              <p:nvPr/>
            </p:nvSpPr>
            <p:spPr>
              <a:xfrm>
                <a:off x="2953352" y="4443288"/>
                <a:ext cx="2141919" cy="84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+         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7C01C-2380-4630-8178-D438401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52" y="4443288"/>
                <a:ext cx="2141919" cy="844911"/>
              </a:xfrm>
              <a:prstGeom prst="rect">
                <a:avLst/>
              </a:prstGeom>
              <a:blipFill>
                <a:blip r:embed="rId3"/>
                <a:stretch>
                  <a:fillRect r="-5966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1F0E612-FACA-43E6-9FA6-15F258A37F03}"/>
              </a:ext>
            </a:extLst>
          </p:cNvPr>
          <p:cNvGrpSpPr>
            <a:grpSpLocks noChangeAspect="1"/>
          </p:cNvGrpSpPr>
          <p:nvPr/>
        </p:nvGrpSpPr>
        <p:grpSpPr>
          <a:xfrm>
            <a:off x="3616510" y="4071927"/>
            <a:ext cx="550065" cy="548640"/>
            <a:chOff x="9337677" y="1649413"/>
            <a:chExt cx="2022475" cy="2016125"/>
          </a:xfrm>
        </p:grpSpPr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40AF6E61-A3FB-4808-8A27-6C7799FA0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7A5A2D0A-1DF1-4677-AADD-FD328428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1AA4C908-22FB-4649-BCDF-8A521A7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72928E47-95D5-4EF2-9DE8-0D6640189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EFB8EEED-9E5C-4606-87FC-98419268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5B61F075-7615-4D04-AEF6-0F609DB3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EAD4F6A9-D4D3-4AB4-B0D1-A0575EC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7DC78039-A192-4476-837A-33666C9D6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612126CD-7638-48CB-B303-3A6B34212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31AA517B-E04D-4ABA-B06F-7C4C7F5D4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5">
              <a:extLst>
                <a:ext uri="{FF2B5EF4-FFF2-40B4-BE49-F238E27FC236}">
                  <a16:creationId xmlns:a16="http://schemas.microsoft.com/office/drawing/2014/main" id="{0892B00B-807F-44CE-848E-A4BFAA10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54BBAB6-57B8-4F8F-A530-00021ED4F421}"/>
              </a:ext>
            </a:extLst>
          </p:cNvPr>
          <p:cNvGrpSpPr/>
          <p:nvPr/>
        </p:nvGrpSpPr>
        <p:grpSpPr>
          <a:xfrm>
            <a:off x="4765163" y="5213924"/>
            <a:ext cx="424435" cy="323143"/>
            <a:chOff x="3879851" y="1671638"/>
            <a:chExt cx="2587625" cy="1970087"/>
          </a:xfrm>
        </p:grpSpPr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0149B39-F71E-40E3-B5DD-797FC526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EF93CC46-1A06-497E-B93D-E404920A7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07EE9CB0-2C11-4B1D-90E5-BB4AC788B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4A4B9BFA-710E-4548-BA2D-DCDAD9C93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92DD2727-67D1-449E-AA10-EDC3CED3A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B498AFD-D3A9-4BE1-8937-7754C706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6B185948-829D-4F60-BAA0-E9A33649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BE5F0473-41B5-4CEF-9900-C6068885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A158AC45-57E3-4E33-8DA5-E4780000B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14885123-6AE0-42F7-B6AB-127FD5955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54B761DE-A5E1-4FD7-ACCE-3674B7C57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AED7DE6C-5F35-4226-BE60-BEEF74F3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8330B4A6-35D4-4D78-A5A5-7A6231CDA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0">
              <a:extLst>
                <a:ext uri="{FF2B5EF4-FFF2-40B4-BE49-F238E27FC236}">
                  <a16:creationId xmlns:a16="http://schemas.microsoft.com/office/drawing/2014/main" id="{8176FDE7-7E6A-4F39-B0C5-5EC4D649E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ED811769-112F-49EC-8C45-D77152A0A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581D0A5-9359-4EC6-A369-E4E6D10E0C3D}"/>
              </a:ext>
            </a:extLst>
          </p:cNvPr>
          <p:cNvGrpSpPr/>
          <p:nvPr/>
        </p:nvGrpSpPr>
        <p:grpSpPr>
          <a:xfrm>
            <a:off x="4156361" y="4418353"/>
            <a:ext cx="424435" cy="323143"/>
            <a:chOff x="3879851" y="1671638"/>
            <a:chExt cx="2587625" cy="1970087"/>
          </a:xfrm>
        </p:grpSpPr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1DEFB562-637E-435B-B4F3-917E795B4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01490B5-AFF0-4B26-AFB1-EDAE8283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AB67AC76-EDE8-4600-B643-108EE440F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8940318E-3B68-43DA-A406-3FDFD468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97C254D2-5972-4A82-A4CC-55F7C76B5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315F8B3F-C527-4B78-9553-0A93D2168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D10DF559-D9DE-4249-A6A5-E6921C70C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5261A23F-1D6D-403C-9D0E-3376B3D43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1971F2ED-1E21-4D20-BA6B-A17941C15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4024BB3C-A694-4FF9-AC18-101EDBCB3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82287F95-87D9-4DAA-9306-83CC8D3BA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550DA6E1-7C5A-4B8C-B5ED-9C121B76E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67349D8F-0E0F-4663-ADF4-1A1C7AF4C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>
              <a:extLst>
                <a:ext uri="{FF2B5EF4-FFF2-40B4-BE49-F238E27FC236}">
                  <a16:creationId xmlns:a16="http://schemas.microsoft.com/office/drawing/2014/main" id="{F96C79CF-C99C-4916-AF38-E5031D6A6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2">
              <a:extLst>
                <a:ext uri="{FF2B5EF4-FFF2-40B4-BE49-F238E27FC236}">
                  <a16:creationId xmlns:a16="http://schemas.microsoft.com/office/drawing/2014/main" id="{3F26037E-EFF1-403D-93D4-4BBC958D4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65541FA-B1E5-4AC9-99A0-FB3148191B28}"/>
              </a:ext>
            </a:extLst>
          </p:cNvPr>
          <p:cNvGrpSpPr>
            <a:grpSpLocks noChangeAspect="1"/>
          </p:cNvGrpSpPr>
          <p:nvPr/>
        </p:nvGrpSpPr>
        <p:grpSpPr>
          <a:xfrm>
            <a:off x="3562558" y="5210890"/>
            <a:ext cx="401340" cy="329477"/>
            <a:chOff x="1954936" y="4226794"/>
            <a:chExt cx="977525" cy="802493"/>
          </a:xfrm>
        </p:grpSpPr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D5467F17-30CB-4434-9C08-D160BFE0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DDC69B63-6FB6-471B-BE7A-B0F17467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6">
              <a:extLst>
                <a:ext uri="{FF2B5EF4-FFF2-40B4-BE49-F238E27FC236}">
                  <a16:creationId xmlns:a16="http://schemas.microsoft.com/office/drawing/2014/main" id="{5E00EB5D-733E-423D-B733-6BFE9CFB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6DF7950F-B94A-4EC8-83DF-00E3E447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80A730C4-0385-4E55-A0EC-652D96947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22698EF2-0FA8-48DC-8A25-F30F3FA8F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4D023774-B6E3-4CE9-B81B-6A51AE95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834D3A60-1911-4B8A-8689-94F7E66A6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097FE4C3-965E-467B-A496-280F3040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F92E262E-B55E-4764-A7E4-73050F144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1F533ABC-E947-4F2F-A2EC-2D85D5BD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D6A590F3-0F4B-4231-AC60-973BDCCEB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53D1B32-2011-44D4-8889-D8314EA519F8}"/>
              </a:ext>
            </a:extLst>
          </p:cNvPr>
          <p:cNvGrpSpPr>
            <a:grpSpLocks noChangeAspect="1"/>
          </p:cNvGrpSpPr>
          <p:nvPr/>
        </p:nvGrpSpPr>
        <p:grpSpPr>
          <a:xfrm>
            <a:off x="4244815" y="4888207"/>
            <a:ext cx="550065" cy="548640"/>
            <a:chOff x="9337677" y="1649413"/>
            <a:chExt cx="2022475" cy="2016125"/>
          </a:xfrm>
        </p:grpSpPr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DC375356-9A66-4EAB-894A-F3EF4D9C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C95C7CD9-C28B-41F6-8FA3-883125F8F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6092C371-33C3-4225-B40A-10DF05124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E7E14CDA-CA03-4F39-AA1D-56E5F146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4EF9A9C6-94F1-4D08-9B31-FE8448C96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1E900666-8367-46CA-859F-46C7343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D83A80C-DBF5-4007-A7BE-F702E1107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6F476B72-7A53-4C17-AAF4-ADE77519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1E253667-5A45-4F40-89E2-B2E30DA3C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8851A0E5-8A25-41C0-AEF2-A43F3C25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5">
              <a:extLst>
                <a:ext uri="{FF2B5EF4-FFF2-40B4-BE49-F238E27FC236}">
                  <a16:creationId xmlns:a16="http://schemas.microsoft.com/office/drawing/2014/main" id="{B40C7447-2CCA-4BB1-9FE2-4E7F1FD9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C437B4A-4D61-403A-B6E4-226AAD8FF0C2}"/>
              </a:ext>
            </a:extLst>
          </p:cNvPr>
          <p:cNvGrpSpPr>
            <a:grpSpLocks noChangeAspect="1"/>
          </p:cNvGrpSpPr>
          <p:nvPr/>
        </p:nvGrpSpPr>
        <p:grpSpPr>
          <a:xfrm>
            <a:off x="3034083" y="4888207"/>
            <a:ext cx="550065" cy="548640"/>
            <a:chOff x="9337677" y="1649413"/>
            <a:chExt cx="2022475" cy="2016125"/>
          </a:xfrm>
        </p:grpSpPr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01FD26FE-708A-4A2B-A67A-F6732131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EF6C3A40-F9B6-44C3-AB62-858C04510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AFF2FD14-911D-47FD-96C2-E2EE798C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8D0C2EC3-79C6-4AFD-8F56-65FB16CA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5BF25F9E-AF3A-446E-A9EA-64C49AF97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25E4AC03-2D73-4213-8D77-3B13ED02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D01DACCD-87A9-4AE6-ADBD-DC49D672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5D9474E2-64C0-4F16-80ED-3FA9F6393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4458E9B5-73BE-4332-BB36-ADA2CDD42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71A4EC8D-F015-4F40-85F1-F49F17F4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5">
              <a:extLst>
                <a:ext uri="{FF2B5EF4-FFF2-40B4-BE49-F238E27FC236}">
                  <a16:creationId xmlns:a16="http://schemas.microsoft.com/office/drawing/2014/main" id="{5C3DC13C-3C41-4542-84EF-61EBF492F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5A526EB-CB3B-43AE-B8D4-55A0CD5C3CFF}"/>
                  </a:ext>
                </a:extLst>
              </p:cNvPr>
              <p:cNvSpPr txBox="1"/>
              <p:nvPr/>
            </p:nvSpPr>
            <p:spPr>
              <a:xfrm>
                <a:off x="2946012" y="1711190"/>
                <a:ext cx="2141919" cy="84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+         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5A526EB-CB3B-43AE-B8D4-55A0CD5C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012" y="1711190"/>
                <a:ext cx="2141919" cy="844911"/>
              </a:xfrm>
              <a:prstGeom prst="rect">
                <a:avLst/>
              </a:prstGeom>
              <a:blipFill>
                <a:blip r:embed="rId4"/>
                <a:stretch>
                  <a:fillRect r="-5966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89EE67F-D8DD-4804-BEFC-C5CA5BF91429}"/>
              </a:ext>
            </a:extLst>
          </p:cNvPr>
          <p:cNvGrpSpPr/>
          <p:nvPr/>
        </p:nvGrpSpPr>
        <p:grpSpPr>
          <a:xfrm>
            <a:off x="4888455" y="2481826"/>
            <a:ext cx="424435" cy="323143"/>
            <a:chOff x="3879851" y="1671638"/>
            <a:chExt cx="2587625" cy="1970087"/>
          </a:xfrm>
        </p:grpSpPr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64697EAD-6340-49A6-B949-2CA774A31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95818E04-0AF4-4CF4-891E-72A2D8D7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5E0221F7-1639-4E65-8587-B8F93AB7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93E7547F-7A6A-4096-8D11-8F37A4E5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">
              <a:extLst>
                <a:ext uri="{FF2B5EF4-FFF2-40B4-BE49-F238E27FC236}">
                  <a16:creationId xmlns:a16="http://schemas.microsoft.com/office/drawing/2014/main" id="{7955AC32-984D-4373-B236-1947B9C9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0B4658DA-88CD-43D5-819C-AEC068C90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7">
              <a:extLst>
                <a:ext uri="{FF2B5EF4-FFF2-40B4-BE49-F238E27FC236}">
                  <a16:creationId xmlns:a16="http://schemas.microsoft.com/office/drawing/2014/main" id="{7D8FFDF5-BD6A-4ED5-ACB6-4D03C5289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8">
              <a:extLst>
                <a:ext uri="{FF2B5EF4-FFF2-40B4-BE49-F238E27FC236}">
                  <a16:creationId xmlns:a16="http://schemas.microsoft.com/office/drawing/2014/main" id="{5D010340-383A-4A1E-B98B-A2478C024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9">
              <a:extLst>
                <a:ext uri="{FF2B5EF4-FFF2-40B4-BE49-F238E27FC236}">
                  <a16:creationId xmlns:a16="http://schemas.microsoft.com/office/drawing/2014/main" id="{1537DB1E-D25B-4C8F-9096-E96E82CC1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0">
              <a:extLst>
                <a:ext uri="{FF2B5EF4-FFF2-40B4-BE49-F238E27FC236}">
                  <a16:creationId xmlns:a16="http://schemas.microsoft.com/office/drawing/2014/main" id="{AD9717C1-B2B4-45CE-AA9C-497C8BCFE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1">
              <a:extLst>
                <a:ext uri="{FF2B5EF4-FFF2-40B4-BE49-F238E27FC236}">
                  <a16:creationId xmlns:a16="http://schemas.microsoft.com/office/drawing/2014/main" id="{28F54674-9265-47DC-AC54-8F1D67A8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2">
              <a:extLst>
                <a:ext uri="{FF2B5EF4-FFF2-40B4-BE49-F238E27FC236}">
                  <a16:creationId xmlns:a16="http://schemas.microsoft.com/office/drawing/2014/main" id="{7D007494-E17D-416C-8739-B9F31DACA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994C75A3-1E45-4AC9-95B1-3A02F738E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0">
              <a:extLst>
                <a:ext uri="{FF2B5EF4-FFF2-40B4-BE49-F238E27FC236}">
                  <a16:creationId xmlns:a16="http://schemas.microsoft.com/office/drawing/2014/main" id="{5AAF4A50-5863-48C8-9FDC-8016278AD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2">
              <a:extLst>
                <a:ext uri="{FF2B5EF4-FFF2-40B4-BE49-F238E27FC236}">
                  <a16:creationId xmlns:a16="http://schemas.microsoft.com/office/drawing/2014/main" id="{2C1E9A2B-02B2-478B-A9DF-EE6DCC223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7D946FF-2780-45B9-96DB-8820A6C61179}"/>
              </a:ext>
            </a:extLst>
          </p:cNvPr>
          <p:cNvGrpSpPr/>
          <p:nvPr/>
        </p:nvGrpSpPr>
        <p:grpSpPr>
          <a:xfrm>
            <a:off x="4149021" y="1686255"/>
            <a:ext cx="424435" cy="323143"/>
            <a:chOff x="3879851" y="1671638"/>
            <a:chExt cx="2587625" cy="1970087"/>
          </a:xfrm>
        </p:grpSpPr>
        <p:sp>
          <p:nvSpPr>
            <p:cNvPr id="262" name="Freeform 11">
              <a:extLst>
                <a:ext uri="{FF2B5EF4-FFF2-40B4-BE49-F238E27FC236}">
                  <a16:creationId xmlns:a16="http://schemas.microsoft.com/office/drawing/2014/main" id="{9757B4D1-7010-4BD6-9373-4D13DDD6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FF5CB926-61CF-4922-B253-0C7852153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E8AA2ECF-EBA2-4040-B226-1CF91532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D09444D7-A309-489A-AC3F-1E1AA7B2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821A4D33-E238-4853-953F-A6B3AFE21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">
              <a:extLst>
                <a:ext uri="{FF2B5EF4-FFF2-40B4-BE49-F238E27FC236}">
                  <a16:creationId xmlns:a16="http://schemas.microsoft.com/office/drawing/2014/main" id="{FD9D2825-0DF8-413A-A4BB-30ED21D7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7">
              <a:extLst>
                <a:ext uri="{FF2B5EF4-FFF2-40B4-BE49-F238E27FC236}">
                  <a16:creationId xmlns:a16="http://schemas.microsoft.com/office/drawing/2014/main" id="{9B4AAFB2-D443-4628-BC4C-A84AE8F9B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8">
              <a:extLst>
                <a:ext uri="{FF2B5EF4-FFF2-40B4-BE49-F238E27FC236}">
                  <a16:creationId xmlns:a16="http://schemas.microsoft.com/office/drawing/2014/main" id="{34A2F9AD-4179-4CB1-9F83-6F2E44A3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9">
              <a:extLst>
                <a:ext uri="{FF2B5EF4-FFF2-40B4-BE49-F238E27FC236}">
                  <a16:creationId xmlns:a16="http://schemas.microsoft.com/office/drawing/2014/main" id="{97F28A80-A32D-4B54-BE3B-2FCC5D31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0">
              <a:extLst>
                <a:ext uri="{FF2B5EF4-FFF2-40B4-BE49-F238E27FC236}">
                  <a16:creationId xmlns:a16="http://schemas.microsoft.com/office/drawing/2014/main" id="{2B7BBDAB-BCE5-4539-A156-8F828527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1">
              <a:extLst>
                <a:ext uri="{FF2B5EF4-FFF2-40B4-BE49-F238E27FC236}">
                  <a16:creationId xmlns:a16="http://schemas.microsoft.com/office/drawing/2014/main" id="{8D9DE10D-B5E7-4DFC-BE77-9A1C60B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">
              <a:extLst>
                <a:ext uri="{FF2B5EF4-FFF2-40B4-BE49-F238E27FC236}">
                  <a16:creationId xmlns:a16="http://schemas.microsoft.com/office/drawing/2014/main" id="{FC7349DB-B719-46E5-88E2-CCD0C72CA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3">
              <a:extLst>
                <a:ext uri="{FF2B5EF4-FFF2-40B4-BE49-F238E27FC236}">
                  <a16:creationId xmlns:a16="http://schemas.microsoft.com/office/drawing/2014/main" id="{BC82D574-82C5-4437-9A91-8B878F2C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0">
              <a:extLst>
                <a:ext uri="{FF2B5EF4-FFF2-40B4-BE49-F238E27FC236}">
                  <a16:creationId xmlns:a16="http://schemas.microsoft.com/office/drawing/2014/main" id="{09E42109-07AE-48D5-B8A3-860FA9A5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2">
              <a:extLst>
                <a:ext uri="{FF2B5EF4-FFF2-40B4-BE49-F238E27FC236}">
                  <a16:creationId xmlns:a16="http://schemas.microsoft.com/office/drawing/2014/main" id="{A6367A21-39AC-45CD-8EC5-C3BC981A27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EEFFBF-B485-4F9C-833D-83B3DA917E2D}"/>
              </a:ext>
            </a:extLst>
          </p:cNvPr>
          <p:cNvGrpSpPr>
            <a:grpSpLocks noChangeAspect="1"/>
          </p:cNvGrpSpPr>
          <p:nvPr/>
        </p:nvGrpSpPr>
        <p:grpSpPr>
          <a:xfrm>
            <a:off x="3555218" y="2478792"/>
            <a:ext cx="401340" cy="329477"/>
            <a:chOff x="1954936" y="4226794"/>
            <a:chExt cx="977525" cy="802493"/>
          </a:xfrm>
        </p:grpSpPr>
        <p:sp>
          <p:nvSpPr>
            <p:cNvPr id="278" name="Freeform 24">
              <a:extLst>
                <a:ext uri="{FF2B5EF4-FFF2-40B4-BE49-F238E27FC236}">
                  <a16:creationId xmlns:a16="http://schemas.microsoft.com/office/drawing/2014/main" id="{ED51C031-BE73-4C80-A97C-78F36CF5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">
              <a:extLst>
                <a:ext uri="{FF2B5EF4-FFF2-40B4-BE49-F238E27FC236}">
                  <a16:creationId xmlns:a16="http://schemas.microsoft.com/office/drawing/2014/main" id="{8469F193-B9FF-4D3A-B01C-709D2F8D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6">
              <a:extLst>
                <a:ext uri="{FF2B5EF4-FFF2-40B4-BE49-F238E27FC236}">
                  <a16:creationId xmlns:a16="http://schemas.microsoft.com/office/drawing/2014/main" id="{4666B259-D485-40A7-8E80-9B4EA2301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">
              <a:extLst>
                <a:ext uri="{FF2B5EF4-FFF2-40B4-BE49-F238E27FC236}">
                  <a16:creationId xmlns:a16="http://schemas.microsoft.com/office/drawing/2014/main" id="{6000FF04-3F46-4E7E-AEEB-ED109EFA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">
              <a:extLst>
                <a:ext uri="{FF2B5EF4-FFF2-40B4-BE49-F238E27FC236}">
                  <a16:creationId xmlns:a16="http://schemas.microsoft.com/office/drawing/2014/main" id="{BF3DE168-37D4-4245-860B-A13B3673E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9">
              <a:extLst>
                <a:ext uri="{FF2B5EF4-FFF2-40B4-BE49-F238E27FC236}">
                  <a16:creationId xmlns:a16="http://schemas.microsoft.com/office/drawing/2014/main" id="{0CA25C57-FBF1-49E1-A9F9-4C787F97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0">
              <a:extLst>
                <a:ext uri="{FF2B5EF4-FFF2-40B4-BE49-F238E27FC236}">
                  <a16:creationId xmlns:a16="http://schemas.microsoft.com/office/drawing/2014/main" id="{8FA4A68D-5185-4B54-961F-C045A9875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1">
              <a:extLst>
                <a:ext uri="{FF2B5EF4-FFF2-40B4-BE49-F238E27FC236}">
                  <a16:creationId xmlns:a16="http://schemas.microsoft.com/office/drawing/2014/main" id="{5845E6AA-FE90-4446-9838-D9215E50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2">
              <a:extLst>
                <a:ext uri="{FF2B5EF4-FFF2-40B4-BE49-F238E27FC236}">
                  <a16:creationId xmlns:a16="http://schemas.microsoft.com/office/drawing/2014/main" id="{D5E9BAB7-1253-4342-A422-E79DC90EE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3">
              <a:extLst>
                <a:ext uri="{FF2B5EF4-FFF2-40B4-BE49-F238E27FC236}">
                  <a16:creationId xmlns:a16="http://schemas.microsoft.com/office/drawing/2014/main" id="{805720A0-90E5-4D1F-B2DD-6DBCC9CB3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4">
              <a:extLst>
                <a:ext uri="{FF2B5EF4-FFF2-40B4-BE49-F238E27FC236}">
                  <a16:creationId xmlns:a16="http://schemas.microsoft.com/office/drawing/2014/main" id="{B622920E-A632-45E4-AABE-FCE5731D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1">
              <a:extLst>
                <a:ext uri="{FF2B5EF4-FFF2-40B4-BE49-F238E27FC236}">
                  <a16:creationId xmlns:a16="http://schemas.microsoft.com/office/drawing/2014/main" id="{B4A5EEA2-0528-4AB2-9FE9-03A9D1FE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5FB50D3-CE63-4811-83CD-D5FD6FD56F8E}"/>
              </a:ext>
            </a:extLst>
          </p:cNvPr>
          <p:cNvGrpSpPr>
            <a:grpSpLocks noChangeAspect="1"/>
          </p:cNvGrpSpPr>
          <p:nvPr/>
        </p:nvGrpSpPr>
        <p:grpSpPr>
          <a:xfrm>
            <a:off x="3529746" y="1311827"/>
            <a:ext cx="664932" cy="548640"/>
            <a:chOff x="5182395" y="1720120"/>
            <a:chExt cx="2541588" cy="2097087"/>
          </a:xfrm>
        </p:grpSpPr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B47F6BE9-9E0A-476C-B5A7-9CB5420F0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47342ADB-5FCA-42E4-BCC5-F7DBB76A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4503F252-A594-45B3-AB5B-A0E52DB4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7C37C99D-7EB7-4B23-A2E7-FB7940458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0">
              <a:extLst>
                <a:ext uri="{FF2B5EF4-FFF2-40B4-BE49-F238E27FC236}">
                  <a16:creationId xmlns:a16="http://schemas.microsoft.com/office/drawing/2014/main" id="{1205F8E9-260F-476E-BDBA-45A26A336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1">
              <a:extLst>
                <a:ext uri="{FF2B5EF4-FFF2-40B4-BE49-F238E27FC236}">
                  <a16:creationId xmlns:a16="http://schemas.microsoft.com/office/drawing/2014/main" id="{434489C0-B854-46B1-845C-B291AAB4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2">
              <a:extLst>
                <a:ext uri="{FF2B5EF4-FFF2-40B4-BE49-F238E27FC236}">
                  <a16:creationId xmlns:a16="http://schemas.microsoft.com/office/drawing/2014/main" id="{7DD4343A-6C6D-4CD1-B78A-63331B9C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3">
              <a:extLst>
                <a:ext uri="{FF2B5EF4-FFF2-40B4-BE49-F238E27FC236}">
                  <a16:creationId xmlns:a16="http://schemas.microsoft.com/office/drawing/2014/main" id="{97C12DCE-A16A-428F-8018-4FCE6F400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4">
              <a:extLst>
                <a:ext uri="{FF2B5EF4-FFF2-40B4-BE49-F238E27FC236}">
                  <a16:creationId xmlns:a16="http://schemas.microsoft.com/office/drawing/2014/main" id="{449C6FE1-2454-40C5-940F-7BD8F08FD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55">
              <a:extLst>
                <a:ext uri="{FF2B5EF4-FFF2-40B4-BE49-F238E27FC236}">
                  <a16:creationId xmlns:a16="http://schemas.microsoft.com/office/drawing/2014/main" id="{0AB85724-1F2F-4F1F-8680-29AF593DD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56">
              <a:extLst>
                <a:ext uri="{FF2B5EF4-FFF2-40B4-BE49-F238E27FC236}">
                  <a16:creationId xmlns:a16="http://schemas.microsoft.com/office/drawing/2014/main" id="{C98AA100-744D-496A-9E90-0D340F96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7">
              <a:extLst>
                <a:ext uri="{FF2B5EF4-FFF2-40B4-BE49-F238E27FC236}">
                  <a16:creationId xmlns:a16="http://schemas.microsoft.com/office/drawing/2014/main" id="{12F0FA2C-D7DC-4439-B90D-EEDDC8805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58">
              <a:extLst>
                <a:ext uri="{FF2B5EF4-FFF2-40B4-BE49-F238E27FC236}">
                  <a16:creationId xmlns:a16="http://schemas.microsoft.com/office/drawing/2014/main" id="{179E472A-3F85-4C25-BAA5-61FD4F41C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9">
              <a:extLst>
                <a:ext uri="{FF2B5EF4-FFF2-40B4-BE49-F238E27FC236}">
                  <a16:creationId xmlns:a16="http://schemas.microsoft.com/office/drawing/2014/main" id="{B8C5C0EC-5122-45E1-A50E-679A32CB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63">
              <a:extLst>
                <a:ext uri="{FF2B5EF4-FFF2-40B4-BE49-F238E27FC236}">
                  <a16:creationId xmlns:a16="http://schemas.microsoft.com/office/drawing/2014/main" id="{B43778B0-390C-4B57-99AE-1FFB87D74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0438074-3449-4C78-B7BB-4668EAF4CBBC}"/>
              </a:ext>
            </a:extLst>
          </p:cNvPr>
          <p:cNvGrpSpPr>
            <a:grpSpLocks noChangeAspect="1"/>
          </p:cNvGrpSpPr>
          <p:nvPr/>
        </p:nvGrpSpPr>
        <p:grpSpPr>
          <a:xfrm>
            <a:off x="2941718" y="2138892"/>
            <a:ext cx="664932" cy="548640"/>
            <a:chOff x="5182395" y="1720120"/>
            <a:chExt cx="2541588" cy="2097087"/>
          </a:xfrm>
        </p:grpSpPr>
        <p:sp>
          <p:nvSpPr>
            <p:cNvPr id="332" name="Freeform 46">
              <a:extLst>
                <a:ext uri="{FF2B5EF4-FFF2-40B4-BE49-F238E27FC236}">
                  <a16:creationId xmlns:a16="http://schemas.microsoft.com/office/drawing/2014/main" id="{2D73E2AA-3C05-460B-A18C-28E175F50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7">
              <a:extLst>
                <a:ext uri="{FF2B5EF4-FFF2-40B4-BE49-F238E27FC236}">
                  <a16:creationId xmlns:a16="http://schemas.microsoft.com/office/drawing/2014/main" id="{DE0839F8-E08D-437B-82F0-13A98FA2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8">
              <a:extLst>
                <a:ext uri="{FF2B5EF4-FFF2-40B4-BE49-F238E27FC236}">
                  <a16:creationId xmlns:a16="http://schemas.microsoft.com/office/drawing/2014/main" id="{8D86D494-3069-4160-9229-8689DB8D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9">
              <a:extLst>
                <a:ext uri="{FF2B5EF4-FFF2-40B4-BE49-F238E27FC236}">
                  <a16:creationId xmlns:a16="http://schemas.microsoft.com/office/drawing/2014/main" id="{B8A849DB-6743-423A-BAF7-74145AB61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50">
              <a:extLst>
                <a:ext uri="{FF2B5EF4-FFF2-40B4-BE49-F238E27FC236}">
                  <a16:creationId xmlns:a16="http://schemas.microsoft.com/office/drawing/2014/main" id="{EEF509E0-6B90-4BF1-82F8-71C565777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51">
              <a:extLst>
                <a:ext uri="{FF2B5EF4-FFF2-40B4-BE49-F238E27FC236}">
                  <a16:creationId xmlns:a16="http://schemas.microsoft.com/office/drawing/2014/main" id="{141F4146-E487-400C-B69F-74812AA11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2">
              <a:extLst>
                <a:ext uri="{FF2B5EF4-FFF2-40B4-BE49-F238E27FC236}">
                  <a16:creationId xmlns:a16="http://schemas.microsoft.com/office/drawing/2014/main" id="{8CAEA04E-369D-4BAE-BF7E-3E363BED1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3">
              <a:extLst>
                <a:ext uri="{FF2B5EF4-FFF2-40B4-BE49-F238E27FC236}">
                  <a16:creationId xmlns:a16="http://schemas.microsoft.com/office/drawing/2014/main" id="{836AA36D-F3FE-4378-81BA-F8B8CCB32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4">
              <a:extLst>
                <a:ext uri="{FF2B5EF4-FFF2-40B4-BE49-F238E27FC236}">
                  <a16:creationId xmlns:a16="http://schemas.microsoft.com/office/drawing/2014/main" id="{45B8203C-1808-4219-8B69-DDE2C4E9C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5">
              <a:extLst>
                <a:ext uri="{FF2B5EF4-FFF2-40B4-BE49-F238E27FC236}">
                  <a16:creationId xmlns:a16="http://schemas.microsoft.com/office/drawing/2014/main" id="{B3062177-8A7A-41D0-ABE0-684234F90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6">
              <a:extLst>
                <a:ext uri="{FF2B5EF4-FFF2-40B4-BE49-F238E27FC236}">
                  <a16:creationId xmlns:a16="http://schemas.microsoft.com/office/drawing/2014/main" id="{582F70AE-13A9-406D-A53C-ACF6D35B8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57">
              <a:extLst>
                <a:ext uri="{FF2B5EF4-FFF2-40B4-BE49-F238E27FC236}">
                  <a16:creationId xmlns:a16="http://schemas.microsoft.com/office/drawing/2014/main" id="{CF24466B-CAC7-4BCF-B6D7-489BE7CC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58">
              <a:extLst>
                <a:ext uri="{FF2B5EF4-FFF2-40B4-BE49-F238E27FC236}">
                  <a16:creationId xmlns:a16="http://schemas.microsoft.com/office/drawing/2014/main" id="{494C732F-FBFE-4CCE-BEC6-0BA838FA3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9">
              <a:extLst>
                <a:ext uri="{FF2B5EF4-FFF2-40B4-BE49-F238E27FC236}">
                  <a16:creationId xmlns:a16="http://schemas.microsoft.com/office/drawing/2014/main" id="{04101245-57C7-43D9-80A5-D6404D7FC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63">
              <a:extLst>
                <a:ext uri="{FF2B5EF4-FFF2-40B4-BE49-F238E27FC236}">
                  <a16:creationId xmlns:a16="http://schemas.microsoft.com/office/drawing/2014/main" id="{7D298444-2119-4B73-8915-1205D1900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15D8E45-3750-4A81-9384-1717DF9DAC75}"/>
              </a:ext>
            </a:extLst>
          </p:cNvPr>
          <p:cNvGrpSpPr>
            <a:grpSpLocks noChangeAspect="1"/>
          </p:cNvGrpSpPr>
          <p:nvPr/>
        </p:nvGrpSpPr>
        <p:grpSpPr>
          <a:xfrm>
            <a:off x="4280577" y="2138892"/>
            <a:ext cx="664932" cy="548640"/>
            <a:chOff x="5182395" y="1720120"/>
            <a:chExt cx="2541588" cy="2097087"/>
          </a:xfrm>
        </p:grpSpPr>
        <p:sp>
          <p:nvSpPr>
            <p:cNvPr id="348" name="Freeform 46">
              <a:extLst>
                <a:ext uri="{FF2B5EF4-FFF2-40B4-BE49-F238E27FC236}">
                  <a16:creationId xmlns:a16="http://schemas.microsoft.com/office/drawing/2014/main" id="{51D03D8A-81EB-42E9-8501-AEFD96081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7">
              <a:extLst>
                <a:ext uri="{FF2B5EF4-FFF2-40B4-BE49-F238E27FC236}">
                  <a16:creationId xmlns:a16="http://schemas.microsoft.com/office/drawing/2014/main" id="{22B88F5E-B652-4260-A6D4-4F7BF5446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8">
              <a:extLst>
                <a:ext uri="{FF2B5EF4-FFF2-40B4-BE49-F238E27FC236}">
                  <a16:creationId xmlns:a16="http://schemas.microsoft.com/office/drawing/2014/main" id="{B84FF80B-F55C-4285-97BD-68451884F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9">
              <a:extLst>
                <a:ext uri="{FF2B5EF4-FFF2-40B4-BE49-F238E27FC236}">
                  <a16:creationId xmlns:a16="http://schemas.microsoft.com/office/drawing/2014/main" id="{81367C0F-AEE7-4577-8E85-AD57D897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50">
              <a:extLst>
                <a:ext uri="{FF2B5EF4-FFF2-40B4-BE49-F238E27FC236}">
                  <a16:creationId xmlns:a16="http://schemas.microsoft.com/office/drawing/2014/main" id="{C9414A51-36D4-4B9B-9F0E-C0BEDB5A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51">
              <a:extLst>
                <a:ext uri="{FF2B5EF4-FFF2-40B4-BE49-F238E27FC236}">
                  <a16:creationId xmlns:a16="http://schemas.microsoft.com/office/drawing/2014/main" id="{243461DF-6653-4CEA-9F1E-D2CECCC01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52">
              <a:extLst>
                <a:ext uri="{FF2B5EF4-FFF2-40B4-BE49-F238E27FC236}">
                  <a16:creationId xmlns:a16="http://schemas.microsoft.com/office/drawing/2014/main" id="{8F830B8C-32D9-44AA-8326-A2998C7C7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53">
              <a:extLst>
                <a:ext uri="{FF2B5EF4-FFF2-40B4-BE49-F238E27FC236}">
                  <a16:creationId xmlns:a16="http://schemas.microsoft.com/office/drawing/2014/main" id="{ADBA1D57-8A52-448D-925F-78B2AC9D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54">
              <a:extLst>
                <a:ext uri="{FF2B5EF4-FFF2-40B4-BE49-F238E27FC236}">
                  <a16:creationId xmlns:a16="http://schemas.microsoft.com/office/drawing/2014/main" id="{04F5F47D-508B-4438-B9EB-7F657E87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55">
              <a:extLst>
                <a:ext uri="{FF2B5EF4-FFF2-40B4-BE49-F238E27FC236}">
                  <a16:creationId xmlns:a16="http://schemas.microsoft.com/office/drawing/2014/main" id="{BB801B91-96E0-474C-BBA7-11D6F55B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56">
              <a:extLst>
                <a:ext uri="{FF2B5EF4-FFF2-40B4-BE49-F238E27FC236}">
                  <a16:creationId xmlns:a16="http://schemas.microsoft.com/office/drawing/2014/main" id="{D21C3C42-4493-416C-AEE1-DE3ABDDA0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7">
              <a:extLst>
                <a:ext uri="{FF2B5EF4-FFF2-40B4-BE49-F238E27FC236}">
                  <a16:creationId xmlns:a16="http://schemas.microsoft.com/office/drawing/2014/main" id="{F76059D2-5550-4532-A7AC-79333A81D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8">
              <a:extLst>
                <a:ext uri="{FF2B5EF4-FFF2-40B4-BE49-F238E27FC236}">
                  <a16:creationId xmlns:a16="http://schemas.microsoft.com/office/drawing/2014/main" id="{B3A37625-CE33-4695-B05C-6443BE9C4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59">
              <a:extLst>
                <a:ext uri="{FF2B5EF4-FFF2-40B4-BE49-F238E27FC236}">
                  <a16:creationId xmlns:a16="http://schemas.microsoft.com/office/drawing/2014/main" id="{EC8873B9-4034-4D7B-AFD0-5EB05B8F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AFD77E8D-8CFD-4C5C-826D-76C0739A7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F4A2079C-54F8-481A-9B4C-E0A8F0480029}"/>
              </a:ext>
            </a:extLst>
          </p:cNvPr>
          <p:cNvGrpSpPr>
            <a:grpSpLocks noChangeAspect="1"/>
          </p:cNvGrpSpPr>
          <p:nvPr/>
        </p:nvGrpSpPr>
        <p:grpSpPr>
          <a:xfrm>
            <a:off x="2581447" y="2866137"/>
            <a:ext cx="1370298" cy="1371600"/>
            <a:chOff x="1693968" y="3962666"/>
            <a:chExt cx="1330116" cy="1331380"/>
          </a:xfrm>
        </p:grpSpPr>
        <p:sp>
          <p:nvSpPr>
            <p:cNvPr id="364" name="Freeform 7">
              <a:extLst>
                <a:ext uri="{FF2B5EF4-FFF2-40B4-BE49-F238E27FC236}">
                  <a16:creationId xmlns:a16="http://schemas.microsoft.com/office/drawing/2014/main" id="{1518EA97-0175-4BEB-835A-F17008D60B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93968" y="3962666"/>
              <a:ext cx="1330116" cy="133138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24">
              <a:extLst>
                <a:ext uri="{FF2B5EF4-FFF2-40B4-BE49-F238E27FC236}">
                  <a16:creationId xmlns:a16="http://schemas.microsoft.com/office/drawing/2014/main" id="{54D68042-4FC6-45A3-A211-B077CF9A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5">
              <a:extLst>
                <a:ext uri="{FF2B5EF4-FFF2-40B4-BE49-F238E27FC236}">
                  <a16:creationId xmlns:a16="http://schemas.microsoft.com/office/drawing/2014/main" id="{B43BC064-2052-42BE-962D-3ABE16E69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26">
              <a:extLst>
                <a:ext uri="{FF2B5EF4-FFF2-40B4-BE49-F238E27FC236}">
                  <a16:creationId xmlns:a16="http://schemas.microsoft.com/office/drawing/2014/main" id="{5F967CA7-9B4D-46EA-A5C1-427A4F6FC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7">
              <a:extLst>
                <a:ext uri="{FF2B5EF4-FFF2-40B4-BE49-F238E27FC236}">
                  <a16:creationId xmlns:a16="http://schemas.microsoft.com/office/drawing/2014/main" id="{7EB02DD9-4C17-4F20-85B9-8826D81B1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28">
              <a:extLst>
                <a:ext uri="{FF2B5EF4-FFF2-40B4-BE49-F238E27FC236}">
                  <a16:creationId xmlns:a16="http://schemas.microsoft.com/office/drawing/2014/main" id="{78050E8E-272B-4382-8E62-F4EFB734C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29">
              <a:extLst>
                <a:ext uri="{FF2B5EF4-FFF2-40B4-BE49-F238E27FC236}">
                  <a16:creationId xmlns:a16="http://schemas.microsoft.com/office/drawing/2014/main" id="{A36173FA-7554-4DAD-8E2A-34B4E5870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0">
              <a:extLst>
                <a:ext uri="{FF2B5EF4-FFF2-40B4-BE49-F238E27FC236}">
                  <a16:creationId xmlns:a16="http://schemas.microsoft.com/office/drawing/2014/main" id="{3E7B0D4C-4C6A-4136-8722-144F82C2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1">
              <a:extLst>
                <a:ext uri="{FF2B5EF4-FFF2-40B4-BE49-F238E27FC236}">
                  <a16:creationId xmlns:a16="http://schemas.microsoft.com/office/drawing/2014/main" id="{42761F47-134C-457D-A8FC-513AA58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2">
              <a:extLst>
                <a:ext uri="{FF2B5EF4-FFF2-40B4-BE49-F238E27FC236}">
                  <a16:creationId xmlns:a16="http://schemas.microsoft.com/office/drawing/2014/main" id="{AD0F6E9B-E56D-4BF9-B768-6EE9FBB63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3">
              <a:extLst>
                <a:ext uri="{FF2B5EF4-FFF2-40B4-BE49-F238E27FC236}">
                  <a16:creationId xmlns:a16="http://schemas.microsoft.com/office/drawing/2014/main" id="{44B21D2C-48ED-441E-BB19-55400C77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4">
              <a:extLst>
                <a:ext uri="{FF2B5EF4-FFF2-40B4-BE49-F238E27FC236}">
                  <a16:creationId xmlns:a16="http://schemas.microsoft.com/office/drawing/2014/main" id="{237ACC36-16B4-4A87-9AA3-03A06414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D5A2FFA6-4C8A-4AB5-BCD7-E96686258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1FD8E18-95F3-401B-B569-BC00ADD6C49D}"/>
              </a:ext>
            </a:extLst>
          </p:cNvPr>
          <p:cNvGrpSpPr>
            <a:grpSpLocks noChangeAspect="1"/>
          </p:cNvGrpSpPr>
          <p:nvPr/>
        </p:nvGrpSpPr>
        <p:grpSpPr>
          <a:xfrm>
            <a:off x="8245385" y="2875694"/>
            <a:ext cx="1371602" cy="1371600"/>
            <a:chOff x="3333753" y="985838"/>
            <a:chExt cx="3344864" cy="3344862"/>
          </a:xfrm>
        </p:grpSpPr>
        <p:sp>
          <p:nvSpPr>
            <p:cNvPr id="378" name="Freeform 8">
              <a:extLst>
                <a:ext uri="{FF2B5EF4-FFF2-40B4-BE49-F238E27FC236}">
                  <a16:creationId xmlns:a16="http://schemas.microsoft.com/office/drawing/2014/main" id="{4D342E44-6FEF-44E5-AF84-19A88992F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3" y="985838"/>
              <a:ext cx="3344864" cy="3344862"/>
            </a:xfrm>
            <a:custGeom>
              <a:avLst/>
              <a:gdLst>
                <a:gd name="T0" fmla="*/ 954 w 1393"/>
                <a:gd name="T1" fmla="*/ 483 h 1392"/>
                <a:gd name="T2" fmla="*/ 954 w 1393"/>
                <a:gd name="T3" fmla="*/ 483 h 1392"/>
                <a:gd name="T4" fmla="*/ 697 w 1393"/>
                <a:gd name="T5" fmla="*/ 0 h 1392"/>
                <a:gd name="T6" fmla="*/ 696 w 1393"/>
                <a:gd name="T7" fmla="*/ 0 h 1392"/>
                <a:gd name="T8" fmla="*/ 439 w 1393"/>
                <a:gd name="T9" fmla="*/ 483 h 1392"/>
                <a:gd name="T10" fmla="*/ 0 w 1393"/>
                <a:gd name="T11" fmla="*/ 695 h 1392"/>
                <a:gd name="T12" fmla="*/ 1 w 1393"/>
                <a:gd name="T13" fmla="*/ 695 h 1392"/>
                <a:gd name="T14" fmla="*/ 439 w 1393"/>
                <a:gd name="T15" fmla="*/ 908 h 1392"/>
                <a:gd name="T16" fmla="*/ 696 w 1393"/>
                <a:gd name="T17" fmla="*/ 1392 h 1392"/>
                <a:gd name="T18" fmla="*/ 696 w 1393"/>
                <a:gd name="T19" fmla="*/ 1392 h 1392"/>
                <a:gd name="T20" fmla="*/ 954 w 1393"/>
                <a:gd name="T21" fmla="*/ 908 h 1392"/>
                <a:gd name="T22" fmla="*/ 1392 w 1393"/>
                <a:gd name="T23" fmla="*/ 695 h 1392"/>
                <a:gd name="T24" fmla="*/ 1393 w 1393"/>
                <a:gd name="T25" fmla="*/ 695 h 1392"/>
                <a:gd name="T26" fmla="*/ 954 w 1393"/>
                <a:gd name="T27" fmla="*/ 483 h 1392"/>
                <a:gd name="T28" fmla="*/ 696 w 1393"/>
                <a:gd name="T29" fmla="*/ 1198 h 1392"/>
                <a:gd name="T30" fmla="*/ 696 w 1393"/>
                <a:gd name="T31" fmla="*/ 1198 h 1392"/>
                <a:gd name="T32" fmla="*/ 696 w 1393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3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7" y="0"/>
                    <a:pt x="697" y="0"/>
                  </a:cubicBezTo>
                  <a:lnTo>
                    <a:pt x="696" y="0"/>
                  </a:lnTo>
                  <a:cubicBezTo>
                    <a:pt x="696" y="0"/>
                    <a:pt x="658" y="296"/>
                    <a:pt x="439" y="483"/>
                  </a:cubicBezTo>
                  <a:cubicBezTo>
                    <a:pt x="439" y="483"/>
                    <a:pt x="279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9" y="908"/>
                    <a:pt x="439" y="908"/>
                  </a:cubicBezTo>
                  <a:cubicBezTo>
                    <a:pt x="658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6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3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AFAE9B5C-D089-41C1-97EB-29AF33A5501C}"/>
                </a:ext>
              </a:extLst>
            </p:cNvPr>
            <p:cNvGrpSpPr/>
            <p:nvPr/>
          </p:nvGrpSpPr>
          <p:grpSpPr>
            <a:xfrm>
              <a:off x="3879851" y="1671638"/>
              <a:ext cx="2587625" cy="1970087"/>
              <a:chOff x="3879851" y="1671638"/>
              <a:chExt cx="2587625" cy="1970087"/>
            </a:xfrm>
          </p:grpSpPr>
          <p:sp>
            <p:nvSpPr>
              <p:cNvPr id="380" name="Freeform 11">
                <a:extLst>
                  <a:ext uri="{FF2B5EF4-FFF2-40B4-BE49-F238E27FC236}">
                    <a16:creationId xmlns:a16="http://schemas.microsoft.com/office/drawing/2014/main" id="{B68E9921-0319-402C-A90E-E85CCD54F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576" y="1789113"/>
                <a:ext cx="134938" cy="0"/>
              </a:xfrm>
              <a:custGeom>
                <a:avLst/>
                <a:gdLst>
                  <a:gd name="T0" fmla="*/ 56 w 56"/>
                  <a:gd name="T1" fmla="*/ 56 w 56"/>
                  <a:gd name="T2" fmla="*/ 0 w 5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6">
                    <a:moveTo>
                      <a:pt x="56" y="0"/>
                    </a:move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2">
                <a:extLst>
                  <a:ext uri="{FF2B5EF4-FFF2-40B4-BE49-F238E27FC236}">
                    <a16:creationId xmlns:a16="http://schemas.microsoft.com/office/drawing/2014/main" id="{41E658F9-FB24-4ACE-B3C4-BA3E4F4CC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514" y="2009775"/>
                <a:ext cx="271463" cy="471487"/>
              </a:xfrm>
              <a:custGeom>
                <a:avLst/>
                <a:gdLst>
                  <a:gd name="T0" fmla="*/ 113 w 113"/>
                  <a:gd name="T1" fmla="*/ 196 h 196"/>
                  <a:gd name="T2" fmla="*/ 113 w 113"/>
                  <a:gd name="T3" fmla="*/ 196 h 196"/>
                  <a:gd name="T4" fmla="*/ 0 w 113"/>
                  <a:gd name="T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196">
                    <a:moveTo>
                      <a:pt x="113" y="196"/>
                    </a:moveTo>
                    <a:lnTo>
                      <a:pt x="113" y="196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3">
                <a:extLst>
                  <a:ext uri="{FF2B5EF4-FFF2-40B4-BE49-F238E27FC236}">
                    <a16:creationId xmlns:a16="http://schemas.microsoft.com/office/drawing/2014/main" id="{6AC3926A-09C1-477E-A67B-3BF833BDA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464" y="2828925"/>
                <a:ext cx="165100" cy="285750"/>
              </a:xfrm>
              <a:custGeom>
                <a:avLst/>
                <a:gdLst>
                  <a:gd name="T0" fmla="*/ 0 w 69"/>
                  <a:gd name="T1" fmla="*/ 119 h 119"/>
                  <a:gd name="T2" fmla="*/ 0 w 69"/>
                  <a:gd name="T3" fmla="*/ 119 h 119"/>
                  <a:gd name="T4" fmla="*/ 69 w 69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9">
                    <a:moveTo>
                      <a:pt x="0" y="119"/>
                    </a:moveTo>
                    <a:lnTo>
                      <a:pt x="0" y="119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4">
                <a:extLst>
                  <a:ext uri="{FF2B5EF4-FFF2-40B4-BE49-F238E27FC236}">
                    <a16:creationId xmlns:a16="http://schemas.microsoft.com/office/drawing/2014/main" id="{585EF8D9-7428-4453-921B-8DB4A85A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764" y="3321050"/>
                <a:ext cx="400050" cy="201612"/>
              </a:xfrm>
              <a:custGeom>
                <a:avLst/>
                <a:gdLst>
                  <a:gd name="T0" fmla="*/ 0 w 167"/>
                  <a:gd name="T1" fmla="*/ 84 h 84"/>
                  <a:gd name="T2" fmla="*/ 0 w 167"/>
                  <a:gd name="T3" fmla="*/ 84 h 84"/>
                  <a:gd name="T4" fmla="*/ 83 w 167"/>
                  <a:gd name="T5" fmla="*/ 84 h 84"/>
                  <a:gd name="T6" fmla="*/ 137 w 167"/>
                  <a:gd name="T7" fmla="*/ 53 h 84"/>
                  <a:gd name="T8" fmla="*/ 167 w 167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84">
                    <a:moveTo>
                      <a:pt x="0" y="84"/>
                    </a:moveTo>
                    <a:lnTo>
                      <a:pt x="0" y="84"/>
                    </a:lnTo>
                    <a:lnTo>
                      <a:pt x="83" y="84"/>
                    </a:lnTo>
                    <a:cubicBezTo>
                      <a:pt x="105" y="84"/>
                      <a:pt x="126" y="72"/>
                      <a:pt x="137" y="53"/>
                    </a:cubicBezTo>
                    <a:lnTo>
                      <a:pt x="167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5">
                <a:extLst>
                  <a:ext uri="{FF2B5EF4-FFF2-40B4-BE49-F238E27FC236}">
                    <a16:creationId xmlns:a16="http://schemas.microsoft.com/office/drawing/2014/main" id="{6C176B8B-F81C-4B8E-8A2A-9AC3E6404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4" y="3522663"/>
                <a:ext cx="165100" cy="0"/>
              </a:xfrm>
              <a:custGeom>
                <a:avLst/>
                <a:gdLst>
                  <a:gd name="T0" fmla="*/ 0 w 69"/>
                  <a:gd name="T1" fmla="*/ 0 w 69"/>
                  <a:gd name="T2" fmla="*/ 69 w 6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9">
                    <a:moveTo>
                      <a:pt x="0" y="0"/>
                    </a:moveTo>
                    <a:lnTo>
                      <a:pt x="0" y="0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6">
                <a:extLst>
                  <a:ext uri="{FF2B5EF4-FFF2-40B4-BE49-F238E27FC236}">
                    <a16:creationId xmlns:a16="http://schemas.microsoft.com/office/drawing/2014/main" id="{C993B351-53DB-446D-815B-60645B915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6" y="3419475"/>
                <a:ext cx="246063" cy="103187"/>
              </a:xfrm>
              <a:custGeom>
                <a:avLst/>
                <a:gdLst>
                  <a:gd name="T0" fmla="*/ 0 w 102"/>
                  <a:gd name="T1" fmla="*/ 0 h 43"/>
                  <a:gd name="T2" fmla="*/ 0 w 102"/>
                  <a:gd name="T3" fmla="*/ 0 h 43"/>
                  <a:gd name="T4" fmla="*/ 6 w 102"/>
                  <a:gd name="T5" fmla="*/ 10 h 43"/>
                  <a:gd name="T6" fmla="*/ 63 w 102"/>
                  <a:gd name="T7" fmla="*/ 43 h 43"/>
                  <a:gd name="T8" fmla="*/ 102 w 10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3">
                    <a:moveTo>
                      <a:pt x="0" y="0"/>
                    </a:moveTo>
                    <a:lnTo>
                      <a:pt x="0" y="0"/>
                    </a:lnTo>
                    <a:lnTo>
                      <a:pt x="6" y="10"/>
                    </a:lnTo>
                    <a:cubicBezTo>
                      <a:pt x="18" y="31"/>
                      <a:pt x="40" y="43"/>
                      <a:pt x="63" y="43"/>
                    </a:cubicBezTo>
                    <a:lnTo>
                      <a:pt x="102" y="43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">
                <a:extLst>
                  <a:ext uri="{FF2B5EF4-FFF2-40B4-BE49-F238E27FC236}">
                    <a16:creationId xmlns:a16="http://schemas.microsoft.com/office/drawing/2014/main" id="{7D140003-F676-4647-987F-3CF00E029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4" y="3001963"/>
                <a:ext cx="93663" cy="160337"/>
              </a:xfrm>
              <a:custGeom>
                <a:avLst/>
                <a:gdLst>
                  <a:gd name="T0" fmla="*/ 0 w 39"/>
                  <a:gd name="T1" fmla="*/ 0 h 67"/>
                  <a:gd name="T2" fmla="*/ 0 w 39"/>
                  <a:gd name="T3" fmla="*/ 0 h 67"/>
                  <a:gd name="T4" fmla="*/ 39 w 39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7">
                    <a:moveTo>
                      <a:pt x="0" y="0"/>
                    </a:moveTo>
                    <a:lnTo>
                      <a:pt x="0" y="0"/>
                    </a:lnTo>
                    <a:lnTo>
                      <a:pt x="39" y="67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8">
                <a:extLst>
                  <a:ext uri="{FF2B5EF4-FFF2-40B4-BE49-F238E27FC236}">
                    <a16:creationId xmlns:a16="http://schemas.microsoft.com/office/drawing/2014/main" id="{959200BF-BEF4-4093-98B7-6785C0A21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26" y="2655888"/>
                <a:ext cx="65088" cy="115887"/>
              </a:xfrm>
              <a:custGeom>
                <a:avLst/>
                <a:gdLst>
                  <a:gd name="T0" fmla="*/ 0 w 27"/>
                  <a:gd name="T1" fmla="*/ 0 h 48"/>
                  <a:gd name="T2" fmla="*/ 0 w 27"/>
                  <a:gd name="T3" fmla="*/ 0 h 48"/>
                  <a:gd name="T4" fmla="*/ 27 w 27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48">
                    <a:moveTo>
                      <a:pt x="0" y="0"/>
                    </a:moveTo>
                    <a:lnTo>
                      <a:pt x="0" y="0"/>
                    </a:lnTo>
                    <a:lnTo>
                      <a:pt x="27" y="48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9">
                <a:extLst>
                  <a:ext uri="{FF2B5EF4-FFF2-40B4-BE49-F238E27FC236}">
                    <a16:creationId xmlns:a16="http://schemas.microsoft.com/office/drawing/2014/main" id="{C48987E0-841A-4EEA-9B67-37B69F5DF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4" y="1789113"/>
                <a:ext cx="706438" cy="149225"/>
              </a:xfrm>
              <a:custGeom>
                <a:avLst/>
                <a:gdLst>
                  <a:gd name="T0" fmla="*/ 294 w 294"/>
                  <a:gd name="T1" fmla="*/ 0 h 62"/>
                  <a:gd name="T2" fmla="*/ 294 w 294"/>
                  <a:gd name="T3" fmla="*/ 0 h 62"/>
                  <a:gd name="T4" fmla="*/ 77 w 294"/>
                  <a:gd name="T5" fmla="*/ 0 h 62"/>
                  <a:gd name="T6" fmla="*/ 14 w 294"/>
                  <a:gd name="T7" fmla="*/ 37 h 62"/>
                  <a:gd name="T8" fmla="*/ 0 w 294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62">
                    <a:moveTo>
                      <a:pt x="294" y="0"/>
                    </a:moveTo>
                    <a:lnTo>
                      <a:pt x="294" y="0"/>
                    </a:lnTo>
                    <a:lnTo>
                      <a:pt x="77" y="0"/>
                    </a:lnTo>
                    <a:cubicBezTo>
                      <a:pt x="51" y="0"/>
                      <a:pt x="27" y="14"/>
                      <a:pt x="14" y="37"/>
                    </a:cubicBezTo>
                    <a:lnTo>
                      <a:pt x="0" y="62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0">
                <a:extLst>
                  <a:ext uri="{FF2B5EF4-FFF2-40B4-BE49-F238E27FC236}">
                    <a16:creationId xmlns:a16="http://schemas.microsoft.com/office/drawing/2014/main" id="{91372529-F16D-4AE4-887F-33DA18552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151" y="1671638"/>
                <a:ext cx="835025" cy="1970087"/>
              </a:xfrm>
              <a:custGeom>
                <a:avLst/>
                <a:gdLst>
                  <a:gd name="T0" fmla="*/ 125 w 348"/>
                  <a:gd name="T1" fmla="*/ 820 h 820"/>
                  <a:gd name="T2" fmla="*/ 125 w 348"/>
                  <a:gd name="T3" fmla="*/ 820 h 820"/>
                  <a:gd name="T4" fmla="*/ 324 w 348"/>
                  <a:gd name="T5" fmla="*/ 476 h 820"/>
                  <a:gd name="T6" fmla="*/ 324 w 348"/>
                  <a:gd name="T7" fmla="*/ 345 h 820"/>
                  <a:gd name="T8" fmla="*/ 152 w 348"/>
                  <a:gd name="T9" fmla="*/ 46 h 820"/>
                  <a:gd name="T10" fmla="*/ 72 w 348"/>
                  <a:gd name="T11" fmla="*/ 0 h 820"/>
                  <a:gd name="T12" fmla="*/ 0 w 348"/>
                  <a:gd name="T13" fmla="*/ 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820">
                    <a:moveTo>
                      <a:pt x="125" y="820"/>
                    </a:moveTo>
                    <a:lnTo>
                      <a:pt x="125" y="820"/>
                    </a:lnTo>
                    <a:lnTo>
                      <a:pt x="324" y="476"/>
                    </a:lnTo>
                    <a:cubicBezTo>
                      <a:pt x="348" y="435"/>
                      <a:pt x="348" y="385"/>
                      <a:pt x="324" y="345"/>
                    </a:cubicBezTo>
                    <a:lnTo>
                      <a:pt x="152" y="46"/>
                    </a:lnTo>
                    <a:cubicBezTo>
                      <a:pt x="135" y="18"/>
                      <a:pt x="105" y="0"/>
                      <a:pt x="7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1">
                <a:extLst>
                  <a:ext uri="{FF2B5EF4-FFF2-40B4-BE49-F238E27FC236}">
                    <a16:creationId xmlns:a16="http://schemas.microsoft.com/office/drawing/2014/main" id="{5223ED4A-BFC1-4E43-B14D-2029657C8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814" y="2828925"/>
                <a:ext cx="146050" cy="254000"/>
              </a:xfrm>
              <a:custGeom>
                <a:avLst/>
                <a:gdLst>
                  <a:gd name="T0" fmla="*/ 0 w 61"/>
                  <a:gd name="T1" fmla="*/ 0 h 106"/>
                  <a:gd name="T2" fmla="*/ 0 w 61"/>
                  <a:gd name="T3" fmla="*/ 0 h 106"/>
                  <a:gd name="T4" fmla="*/ 61 w 61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6">
                    <a:moveTo>
                      <a:pt x="0" y="0"/>
                    </a:moveTo>
                    <a:lnTo>
                      <a:pt x="0" y="0"/>
                    </a:lnTo>
                    <a:lnTo>
                      <a:pt x="61" y="106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2">
                <a:extLst>
                  <a:ext uri="{FF2B5EF4-FFF2-40B4-BE49-F238E27FC236}">
                    <a16:creationId xmlns:a16="http://schemas.microsoft.com/office/drawing/2014/main" id="{9FA72388-F229-471A-ACE7-774871C5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1671638"/>
                <a:ext cx="549275" cy="1157287"/>
              </a:xfrm>
              <a:custGeom>
                <a:avLst/>
                <a:gdLst>
                  <a:gd name="T0" fmla="*/ 229 w 229"/>
                  <a:gd name="T1" fmla="*/ 0 h 482"/>
                  <a:gd name="T2" fmla="*/ 229 w 229"/>
                  <a:gd name="T3" fmla="*/ 0 h 482"/>
                  <a:gd name="T4" fmla="*/ 107 w 229"/>
                  <a:gd name="T5" fmla="*/ 211 h 482"/>
                  <a:gd name="T6" fmla="*/ 34 w 229"/>
                  <a:gd name="T7" fmla="*/ 337 h 482"/>
                  <a:gd name="T8" fmla="*/ 34 w 229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482">
                    <a:moveTo>
                      <a:pt x="229" y="0"/>
                    </a:moveTo>
                    <a:lnTo>
                      <a:pt x="229" y="0"/>
                    </a:lnTo>
                    <a:lnTo>
                      <a:pt x="107" y="211"/>
                    </a:lnTo>
                    <a:lnTo>
                      <a:pt x="34" y="337"/>
                    </a:lnTo>
                    <a:cubicBezTo>
                      <a:pt x="0" y="393"/>
                      <a:pt x="7" y="436"/>
                      <a:pt x="34" y="482"/>
                    </a:cubicBez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">
                <a:extLst>
                  <a:ext uri="{FF2B5EF4-FFF2-40B4-BE49-F238E27FC236}">
                    <a16:creationId xmlns:a16="http://schemas.microsoft.com/office/drawing/2014/main" id="{6673720B-4BD7-4A5B-B619-5153C718D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4" y="1671638"/>
                <a:ext cx="288925" cy="0"/>
              </a:xfrm>
              <a:custGeom>
                <a:avLst/>
                <a:gdLst>
                  <a:gd name="T0" fmla="*/ 120 w 120"/>
                  <a:gd name="T1" fmla="*/ 120 w 120"/>
                  <a:gd name="T2" fmla="*/ 0 w 1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0">
                    <a:moveTo>
                      <a:pt x="120" y="0"/>
                    </a:move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60">
                <a:extLst>
                  <a:ext uri="{FF2B5EF4-FFF2-40B4-BE49-F238E27FC236}">
                    <a16:creationId xmlns:a16="http://schemas.microsoft.com/office/drawing/2014/main" id="{D7DE3C6F-8C04-4313-8CC3-7BAEF1F9E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3305175"/>
                <a:ext cx="538163" cy="336550"/>
              </a:xfrm>
              <a:custGeom>
                <a:avLst/>
                <a:gdLst>
                  <a:gd name="T0" fmla="*/ 0 w 224"/>
                  <a:gd name="T1" fmla="*/ 0 h 140"/>
                  <a:gd name="T2" fmla="*/ 0 w 224"/>
                  <a:gd name="T3" fmla="*/ 0 h 140"/>
                  <a:gd name="T4" fmla="*/ 29 w 224"/>
                  <a:gd name="T5" fmla="*/ 51 h 140"/>
                  <a:gd name="T6" fmla="*/ 38 w 224"/>
                  <a:gd name="T7" fmla="*/ 67 h 140"/>
                  <a:gd name="T8" fmla="*/ 164 w 224"/>
                  <a:gd name="T9" fmla="*/ 140 h 140"/>
                  <a:gd name="T10" fmla="*/ 173 w 224"/>
                  <a:gd name="T11" fmla="*/ 140 h 140"/>
                  <a:gd name="T12" fmla="*/ 224 w 224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140">
                    <a:moveTo>
                      <a:pt x="0" y="0"/>
                    </a:moveTo>
                    <a:lnTo>
                      <a:pt x="0" y="0"/>
                    </a:lnTo>
                    <a:lnTo>
                      <a:pt x="29" y="51"/>
                    </a:lnTo>
                    <a:lnTo>
                      <a:pt x="38" y="67"/>
                    </a:lnTo>
                    <a:cubicBezTo>
                      <a:pt x="69" y="125"/>
                      <a:pt x="110" y="140"/>
                      <a:pt x="164" y="140"/>
                    </a:cubicBezTo>
                    <a:lnTo>
                      <a:pt x="173" y="140"/>
                    </a:lnTo>
                    <a:lnTo>
                      <a:pt x="224" y="14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62">
                <a:extLst>
                  <a:ext uri="{FF2B5EF4-FFF2-40B4-BE49-F238E27FC236}">
                    <a16:creationId xmlns:a16="http://schemas.microsoft.com/office/drawing/2014/main" id="{AF5FD8DF-9687-4880-ACF8-8239545C12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6" y="2655888"/>
                <a:ext cx="349250" cy="0"/>
              </a:xfrm>
              <a:custGeom>
                <a:avLst/>
                <a:gdLst>
                  <a:gd name="T0" fmla="*/ 0 w 145"/>
                  <a:gd name="T1" fmla="*/ 0 w 145"/>
                  <a:gd name="T2" fmla="*/ 53 w 145"/>
                  <a:gd name="T3" fmla="*/ 93 w 145"/>
                  <a:gd name="T4" fmla="*/ 93 w 145"/>
                  <a:gd name="T5" fmla="*/ 145 w 1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5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5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D18212-51C5-4E14-B480-609FE80E1C51}"/>
              </a:ext>
            </a:extLst>
          </p:cNvPr>
          <p:cNvGrpSpPr/>
          <p:nvPr/>
        </p:nvGrpSpPr>
        <p:grpSpPr>
          <a:xfrm>
            <a:off x="2955261" y="1233908"/>
            <a:ext cx="2143762" cy="1499149"/>
            <a:chOff x="2955261" y="1233908"/>
            <a:chExt cx="2143762" cy="1499149"/>
          </a:xfrm>
        </p:grpSpPr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5A4A221-E4D8-4595-BF1D-74CF5385E4D0}"/>
                </a:ext>
              </a:extLst>
            </p:cNvPr>
            <p:cNvSpPr txBox="1"/>
            <p:nvPr/>
          </p:nvSpPr>
          <p:spPr>
            <a:xfrm>
              <a:off x="3420170" y="1233908"/>
              <a:ext cx="926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85DFAA6-74CF-42AF-9725-85B6C9203C85}"/>
                </a:ext>
              </a:extLst>
            </p:cNvPr>
            <p:cNvSpPr txBox="1"/>
            <p:nvPr/>
          </p:nvSpPr>
          <p:spPr>
            <a:xfrm>
              <a:off x="2955261" y="2086726"/>
              <a:ext cx="559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707D3B4-D1B4-4CBA-AA26-8D60FC9CE072}"/>
                </a:ext>
              </a:extLst>
            </p:cNvPr>
            <p:cNvSpPr txBox="1"/>
            <p:nvPr/>
          </p:nvSpPr>
          <p:spPr>
            <a:xfrm>
              <a:off x="4170522" y="2084105"/>
              <a:ext cx="928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98" name="TextBox 397">
            <a:extLst>
              <a:ext uri="{FF2B5EF4-FFF2-40B4-BE49-F238E27FC236}">
                <a16:creationId xmlns:a16="http://schemas.microsoft.com/office/drawing/2014/main" id="{4182652E-14BE-4AD2-BC90-BAFCC8681B8E}"/>
              </a:ext>
            </a:extLst>
          </p:cNvPr>
          <p:cNvSpPr txBox="1"/>
          <p:nvPr/>
        </p:nvSpPr>
        <p:spPr>
          <a:xfrm>
            <a:off x="5143100" y="1708459"/>
            <a:ext cx="15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0.58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4889F81-BF37-479F-9025-11295640A146}"/>
              </a:ext>
            </a:extLst>
          </p:cNvPr>
          <p:cNvSpPr txBox="1"/>
          <p:nvPr/>
        </p:nvSpPr>
        <p:spPr>
          <a:xfrm>
            <a:off x="5189598" y="4433670"/>
            <a:ext cx="15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0.05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34D14A-5556-4215-9802-66FF92962C37}"/>
              </a:ext>
            </a:extLst>
          </p:cNvPr>
          <p:cNvGrpSpPr/>
          <p:nvPr/>
        </p:nvGrpSpPr>
        <p:grpSpPr>
          <a:xfrm>
            <a:off x="2902953" y="3992633"/>
            <a:ext cx="2077885" cy="1486952"/>
            <a:chOff x="2902953" y="3992633"/>
            <a:chExt cx="2077885" cy="1486952"/>
          </a:xfrm>
        </p:grpSpPr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7D05C1FE-C4D6-4C3C-AA9A-546D0BC4AC7F}"/>
                </a:ext>
              </a:extLst>
            </p:cNvPr>
            <p:cNvSpPr txBox="1"/>
            <p:nvPr/>
          </p:nvSpPr>
          <p:spPr>
            <a:xfrm>
              <a:off x="3631567" y="3992633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28D2D21F-8BD6-4E5E-90F9-72E9D87CD638}"/>
                </a:ext>
              </a:extLst>
            </p:cNvPr>
            <p:cNvSpPr txBox="1"/>
            <p:nvPr/>
          </p:nvSpPr>
          <p:spPr>
            <a:xfrm>
              <a:off x="2902953" y="4833254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29DE23F8-D35D-4471-B76E-67846F108E98}"/>
                </a:ext>
              </a:extLst>
            </p:cNvPr>
            <p:cNvSpPr txBox="1"/>
            <p:nvPr/>
          </p:nvSpPr>
          <p:spPr>
            <a:xfrm>
              <a:off x="4264032" y="4833254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DBF7AD9-5B12-47C8-9326-8767423A8154}"/>
              </a:ext>
            </a:extLst>
          </p:cNvPr>
          <p:cNvGrpSpPr>
            <a:grpSpLocks noChangeAspect="1"/>
          </p:cNvGrpSpPr>
          <p:nvPr/>
        </p:nvGrpSpPr>
        <p:grpSpPr>
          <a:xfrm>
            <a:off x="1936011" y="4318087"/>
            <a:ext cx="913029" cy="914400"/>
            <a:chOff x="8662989" y="985838"/>
            <a:chExt cx="3341688" cy="3344862"/>
          </a:xfrm>
        </p:grpSpPr>
        <p:sp>
          <p:nvSpPr>
            <p:cNvPr id="404" name="Freeform 10">
              <a:extLst>
                <a:ext uri="{FF2B5EF4-FFF2-40B4-BE49-F238E27FC236}">
                  <a16:creationId xmlns:a16="http://schemas.microsoft.com/office/drawing/2014/main" id="{6120DF8E-D455-45B5-AECE-2CE9D9351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2989" y="985838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5">
              <a:extLst>
                <a:ext uri="{FF2B5EF4-FFF2-40B4-BE49-F238E27FC236}">
                  <a16:creationId xmlns:a16="http://schemas.microsoft.com/office/drawing/2014/main" id="{46D40739-4B03-47E1-8A63-86C53971D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6">
              <a:extLst>
                <a:ext uri="{FF2B5EF4-FFF2-40B4-BE49-F238E27FC236}">
                  <a16:creationId xmlns:a16="http://schemas.microsoft.com/office/drawing/2014/main" id="{7D308850-01AB-49F3-81C6-6CBE6C17B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7">
              <a:extLst>
                <a:ext uri="{FF2B5EF4-FFF2-40B4-BE49-F238E27FC236}">
                  <a16:creationId xmlns:a16="http://schemas.microsoft.com/office/drawing/2014/main" id="{CCAEE783-CDFB-4713-A864-F4FAD9559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8">
              <a:extLst>
                <a:ext uri="{FF2B5EF4-FFF2-40B4-BE49-F238E27FC236}">
                  <a16:creationId xmlns:a16="http://schemas.microsoft.com/office/drawing/2014/main" id="{3942D2B4-9F75-4B81-987F-109DBB114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9">
              <a:extLst>
                <a:ext uri="{FF2B5EF4-FFF2-40B4-BE49-F238E27FC236}">
                  <a16:creationId xmlns:a16="http://schemas.microsoft.com/office/drawing/2014/main" id="{5A3BA6C7-0720-44D8-BB3E-256B64E3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40">
              <a:extLst>
                <a:ext uri="{FF2B5EF4-FFF2-40B4-BE49-F238E27FC236}">
                  <a16:creationId xmlns:a16="http://schemas.microsoft.com/office/drawing/2014/main" id="{BAEFC5E1-6A01-4C21-B50E-9BCF7EAA7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41">
              <a:extLst>
                <a:ext uri="{FF2B5EF4-FFF2-40B4-BE49-F238E27FC236}">
                  <a16:creationId xmlns:a16="http://schemas.microsoft.com/office/drawing/2014/main" id="{F4DEED00-869A-4E27-A1F7-2E886D4D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2">
              <a:extLst>
                <a:ext uri="{FF2B5EF4-FFF2-40B4-BE49-F238E27FC236}">
                  <a16:creationId xmlns:a16="http://schemas.microsoft.com/office/drawing/2014/main" id="{8A49F6BF-F9C8-49BD-9B78-1DFFBB1AB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3">
              <a:extLst>
                <a:ext uri="{FF2B5EF4-FFF2-40B4-BE49-F238E27FC236}">
                  <a16:creationId xmlns:a16="http://schemas.microsoft.com/office/drawing/2014/main" id="{88C7A90E-B76F-424C-8CA3-01E0B2608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4">
              <a:extLst>
                <a:ext uri="{FF2B5EF4-FFF2-40B4-BE49-F238E27FC236}">
                  <a16:creationId xmlns:a16="http://schemas.microsoft.com/office/drawing/2014/main" id="{F245DA63-A06D-466F-862B-80D053AE2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5">
              <a:extLst>
                <a:ext uri="{FF2B5EF4-FFF2-40B4-BE49-F238E27FC236}">
                  <a16:creationId xmlns:a16="http://schemas.microsoft.com/office/drawing/2014/main" id="{C5D07FB0-E37F-492C-9AE1-5AD1A535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D8CEE85-AC3B-43AF-BD90-E09414C4116C}"/>
              </a:ext>
            </a:extLst>
          </p:cNvPr>
          <p:cNvGrpSpPr>
            <a:grpSpLocks noChangeAspect="1"/>
          </p:cNvGrpSpPr>
          <p:nvPr/>
        </p:nvGrpSpPr>
        <p:grpSpPr>
          <a:xfrm>
            <a:off x="1935758" y="1574424"/>
            <a:ext cx="913535" cy="914400"/>
            <a:chOff x="4572795" y="1097820"/>
            <a:chExt cx="3341688" cy="3344862"/>
          </a:xfrm>
        </p:grpSpPr>
        <p:sp>
          <p:nvSpPr>
            <p:cNvPr id="417" name="Freeform 9">
              <a:extLst>
                <a:ext uri="{FF2B5EF4-FFF2-40B4-BE49-F238E27FC236}">
                  <a16:creationId xmlns:a16="http://schemas.microsoft.com/office/drawing/2014/main" id="{54C7E0EC-7ECD-4295-BA1C-1214E2C28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795" y="1097820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5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0 w 1392"/>
                <a:gd name="T13" fmla="*/ 695 h 1392"/>
                <a:gd name="T14" fmla="*/ 438 w 1392"/>
                <a:gd name="T15" fmla="*/ 908 h 1392"/>
                <a:gd name="T16" fmla="*/ 695 w 1392"/>
                <a:gd name="T17" fmla="*/ 1392 h 1392"/>
                <a:gd name="T18" fmla="*/ 695 w 1392"/>
                <a:gd name="T19" fmla="*/ 1392 h 1392"/>
                <a:gd name="T20" fmla="*/ 953 w 1392"/>
                <a:gd name="T21" fmla="*/ 908 h 1392"/>
                <a:gd name="T22" fmla="*/ 1391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5 w 1392"/>
                <a:gd name="T29" fmla="*/ 1198 h 1392"/>
                <a:gd name="T30" fmla="*/ 695 w 1392"/>
                <a:gd name="T31" fmla="*/ 1198 h 1392"/>
                <a:gd name="T32" fmla="*/ 695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5" y="0"/>
                  </a:lnTo>
                  <a:cubicBezTo>
                    <a:pt x="695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0" y="695"/>
                  </a:lnTo>
                  <a:cubicBezTo>
                    <a:pt x="278" y="760"/>
                    <a:pt x="438" y="908"/>
                    <a:pt x="438" y="908"/>
                  </a:cubicBezTo>
                  <a:cubicBezTo>
                    <a:pt x="657" y="1095"/>
                    <a:pt x="695" y="1392"/>
                    <a:pt x="695" y="1392"/>
                  </a:cubicBezTo>
                  <a:lnTo>
                    <a:pt x="695" y="1392"/>
                  </a:lnTo>
                  <a:cubicBezTo>
                    <a:pt x="695" y="1392"/>
                    <a:pt x="735" y="1095"/>
                    <a:pt x="953" y="908"/>
                  </a:cubicBezTo>
                  <a:cubicBezTo>
                    <a:pt x="953" y="908"/>
                    <a:pt x="1113" y="760"/>
                    <a:pt x="1391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5" y="1198"/>
                  </a:moveTo>
                  <a:lnTo>
                    <a:pt x="695" y="1198"/>
                  </a:lnTo>
                  <a:lnTo>
                    <a:pt x="695" y="1198"/>
                  </a:lnTo>
                  <a:close/>
                </a:path>
              </a:pathLst>
            </a:custGeom>
            <a:solidFill>
              <a:srgbClr val="D2F0F5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6">
              <a:extLst>
                <a:ext uri="{FF2B5EF4-FFF2-40B4-BE49-F238E27FC236}">
                  <a16:creationId xmlns:a16="http://schemas.microsoft.com/office/drawing/2014/main" id="{18525CFF-39F7-4D75-A0A3-7C0D0895D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7">
              <a:extLst>
                <a:ext uri="{FF2B5EF4-FFF2-40B4-BE49-F238E27FC236}">
                  <a16:creationId xmlns:a16="http://schemas.microsoft.com/office/drawing/2014/main" id="{9787ABDE-4739-46AE-8888-6359C42F8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8">
              <a:extLst>
                <a:ext uri="{FF2B5EF4-FFF2-40B4-BE49-F238E27FC236}">
                  <a16:creationId xmlns:a16="http://schemas.microsoft.com/office/drawing/2014/main" id="{6E786933-02A3-42F5-A843-00DD4928A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9">
              <a:extLst>
                <a:ext uri="{FF2B5EF4-FFF2-40B4-BE49-F238E27FC236}">
                  <a16:creationId xmlns:a16="http://schemas.microsoft.com/office/drawing/2014/main" id="{198759DB-B170-4A54-A028-BA45640C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0">
              <a:extLst>
                <a:ext uri="{FF2B5EF4-FFF2-40B4-BE49-F238E27FC236}">
                  <a16:creationId xmlns:a16="http://schemas.microsoft.com/office/drawing/2014/main" id="{94F760B8-8841-4716-B12C-DCB28616B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1">
              <a:extLst>
                <a:ext uri="{FF2B5EF4-FFF2-40B4-BE49-F238E27FC236}">
                  <a16:creationId xmlns:a16="http://schemas.microsoft.com/office/drawing/2014/main" id="{EC69DAA8-55EF-4564-93BD-ACDDA679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2">
              <a:extLst>
                <a:ext uri="{FF2B5EF4-FFF2-40B4-BE49-F238E27FC236}">
                  <a16:creationId xmlns:a16="http://schemas.microsoft.com/office/drawing/2014/main" id="{13138D2A-FD18-4B7C-A97B-13553EF6F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3">
              <a:extLst>
                <a:ext uri="{FF2B5EF4-FFF2-40B4-BE49-F238E27FC236}">
                  <a16:creationId xmlns:a16="http://schemas.microsoft.com/office/drawing/2014/main" id="{DE097941-B091-4E16-BFD6-A9B3C7034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4">
              <a:extLst>
                <a:ext uri="{FF2B5EF4-FFF2-40B4-BE49-F238E27FC236}">
                  <a16:creationId xmlns:a16="http://schemas.microsoft.com/office/drawing/2014/main" id="{A41DFC78-AEF8-4CFD-A716-F076E8A1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5">
              <a:extLst>
                <a:ext uri="{FF2B5EF4-FFF2-40B4-BE49-F238E27FC236}">
                  <a16:creationId xmlns:a16="http://schemas.microsoft.com/office/drawing/2014/main" id="{50FE1A5B-0425-4261-9B21-1AD7D1DBC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56">
              <a:extLst>
                <a:ext uri="{FF2B5EF4-FFF2-40B4-BE49-F238E27FC236}">
                  <a16:creationId xmlns:a16="http://schemas.microsoft.com/office/drawing/2014/main" id="{DBE02B82-267E-4354-B059-1D60B170D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7">
              <a:extLst>
                <a:ext uri="{FF2B5EF4-FFF2-40B4-BE49-F238E27FC236}">
                  <a16:creationId xmlns:a16="http://schemas.microsoft.com/office/drawing/2014/main" id="{643CD60B-1600-429C-A01E-4E256DA0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8">
              <a:extLst>
                <a:ext uri="{FF2B5EF4-FFF2-40B4-BE49-F238E27FC236}">
                  <a16:creationId xmlns:a16="http://schemas.microsoft.com/office/drawing/2014/main" id="{37C84A61-F1C7-4F70-9AD4-70A44C4EB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9">
              <a:extLst>
                <a:ext uri="{FF2B5EF4-FFF2-40B4-BE49-F238E27FC236}">
                  <a16:creationId xmlns:a16="http://schemas.microsoft.com/office/drawing/2014/main" id="{EB69D7C2-7059-4B56-A8DD-F091F3C3B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63">
              <a:extLst>
                <a:ext uri="{FF2B5EF4-FFF2-40B4-BE49-F238E27FC236}">
                  <a16:creationId xmlns:a16="http://schemas.microsoft.com/office/drawing/2014/main" id="{02B7938A-0CDF-41A9-BD39-84858A0BC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2379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8" grpId="0"/>
      <p:bldP spid="3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Spectrum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8CFCF5A-1855-4398-A4AD-015B79A963D4}"/>
              </a:ext>
            </a:extLst>
          </p:cNvPr>
          <p:cNvSpPr/>
          <p:nvPr/>
        </p:nvSpPr>
        <p:spPr>
          <a:xfrm>
            <a:off x="4024312" y="3436226"/>
            <a:ext cx="4143375" cy="19280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7C01C-2380-4630-8178-D4384013EAB9}"/>
                  </a:ext>
                </a:extLst>
              </p:cNvPr>
              <p:cNvSpPr txBox="1"/>
              <p:nvPr/>
            </p:nvSpPr>
            <p:spPr>
              <a:xfrm>
                <a:off x="2953352" y="4443288"/>
                <a:ext cx="2141919" cy="84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+         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2D7C01C-2380-4630-8178-D4384013EA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352" y="4443288"/>
                <a:ext cx="2141919" cy="844911"/>
              </a:xfrm>
              <a:prstGeom prst="rect">
                <a:avLst/>
              </a:prstGeom>
              <a:blipFill>
                <a:blip r:embed="rId3"/>
                <a:stretch>
                  <a:fillRect r="-5966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1F0E612-FACA-43E6-9FA6-15F258A37F03}"/>
              </a:ext>
            </a:extLst>
          </p:cNvPr>
          <p:cNvGrpSpPr>
            <a:grpSpLocks noChangeAspect="1"/>
          </p:cNvGrpSpPr>
          <p:nvPr/>
        </p:nvGrpSpPr>
        <p:grpSpPr>
          <a:xfrm>
            <a:off x="3616510" y="4071927"/>
            <a:ext cx="550065" cy="548640"/>
            <a:chOff x="9337677" y="1649413"/>
            <a:chExt cx="2022475" cy="2016125"/>
          </a:xfrm>
        </p:grpSpPr>
        <p:sp>
          <p:nvSpPr>
            <p:cNvPr id="152" name="Freeform 35">
              <a:extLst>
                <a:ext uri="{FF2B5EF4-FFF2-40B4-BE49-F238E27FC236}">
                  <a16:creationId xmlns:a16="http://schemas.microsoft.com/office/drawing/2014/main" id="{40AF6E61-A3FB-4808-8A27-6C7799FA0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6">
              <a:extLst>
                <a:ext uri="{FF2B5EF4-FFF2-40B4-BE49-F238E27FC236}">
                  <a16:creationId xmlns:a16="http://schemas.microsoft.com/office/drawing/2014/main" id="{7A5A2D0A-1DF1-4677-AADD-FD3284287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37">
              <a:extLst>
                <a:ext uri="{FF2B5EF4-FFF2-40B4-BE49-F238E27FC236}">
                  <a16:creationId xmlns:a16="http://schemas.microsoft.com/office/drawing/2014/main" id="{1AA4C908-22FB-4649-BCDF-8A521A70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38">
              <a:extLst>
                <a:ext uri="{FF2B5EF4-FFF2-40B4-BE49-F238E27FC236}">
                  <a16:creationId xmlns:a16="http://schemas.microsoft.com/office/drawing/2014/main" id="{72928E47-95D5-4EF2-9DE8-0D6640189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39">
              <a:extLst>
                <a:ext uri="{FF2B5EF4-FFF2-40B4-BE49-F238E27FC236}">
                  <a16:creationId xmlns:a16="http://schemas.microsoft.com/office/drawing/2014/main" id="{EFB8EEED-9E5C-4606-87FC-984192684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40">
              <a:extLst>
                <a:ext uri="{FF2B5EF4-FFF2-40B4-BE49-F238E27FC236}">
                  <a16:creationId xmlns:a16="http://schemas.microsoft.com/office/drawing/2014/main" id="{5B61F075-7615-4D04-AEF6-0F609DB3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41">
              <a:extLst>
                <a:ext uri="{FF2B5EF4-FFF2-40B4-BE49-F238E27FC236}">
                  <a16:creationId xmlns:a16="http://schemas.microsoft.com/office/drawing/2014/main" id="{EAD4F6A9-D4D3-4AB4-B0D1-A0575EC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42">
              <a:extLst>
                <a:ext uri="{FF2B5EF4-FFF2-40B4-BE49-F238E27FC236}">
                  <a16:creationId xmlns:a16="http://schemas.microsoft.com/office/drawing/2014/main" id="{7DC78039-A192-4476-837A-33666C9D6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43">
              <a:extLst>
                <a:ext uri="{FF2B5EF4-FFF2-40B4-BE49-F238E27FC236}">
                  <a16:creationId xmlns:a16="http://schemas.microsoft.com/office/drawing/2014/main" id="{612126CD-7638-48CB-B303-3A6B34212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44">
              <a:extLst>
                <a:ext uri="{FF2B5EF4-FFF2-40B4-BE49-F238E27FC236}">
                  <a16:creationId xmlns:a16="http://schemas.microsoft.com/office/drawing/2014/main" id="{31AA517B-E04D-4ABA-B06F-7C4C7F5D4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45">
              <a:extLst>
                <a:ext uri="{FF2B5EF4-FFF2-40B4-BE49-F238E27FC236}">
                  <a16:creationId xmlns:a16="http://schemas.microsoft.com/office/drawing/2014/main" id="{0892B00B-807F-44CE-848E-A4BFAA100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54BBAB6-57B8-4F8F-A530-00021ED4F421}"/>
              </a:ext>
            </a:extLst>
          </p:cNvPr>
          <p:cNvGrpSpPr/>
          <p:nvPr/>
        </p:nvGrpSpPr>
        <p:grpSpPr>
          <a:xfrm>
            <a:off x="4765163" y="5213924"/>
            <a:ext cx="424435" cy="323143"/>
            <a:chOff x="3879851" y="1671638"/>
            <a:chExt cx="2587625" cy="1970087"/>
          </a:xfrm>
        </p:grpSpPr>
        <p:sp>
          <p:nvSpPr>
            <p:cNvPr id="164" name="Freeform 11">
              <a:extLst>
                <a:ext uri="{FF2B5EF4-FFF2-40B4-BE49-F238E27FC236}">
                  <a16:creationId xmlns:a16="http://schemas.microsoft.com/office/drawing/2014/main" id="{60149B39-F71E-40E3-B5DD-797FC526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">
              <a:extLst>
                <a:ext uri="{FF2B5EF4-FFF2-40B4-BE49-F238E27FC236}">
                  <a16:creationId xmlns:a16="http://schemas.microsoft.com/office/drawing/2014/main" id="{EF93CC46-1A06-497E-B93D-E404920A7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3">
              <a:extLst>
                <a:ext uri="{FF2B5EF4-FFF2-40B4-BE49-F238E27FC236}">
                  <a16:creationId xmlns:a16="http://schemas.microsoft.com/office/drawing/2014/main" id="{07EE9CB0-2C11-4B1D-90E5-BB4AC788B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4">
              <a:extLst>
                <a:ext uri="{FF2B5EF4-FFF2-40B4-BE49-F238E27FC236}">
                  <a16:creationId xmlns:a16="http://schemas.microsoft.com/office/drawing/2014/main" id="{4A4B9BFA-710E-4548-BA2D-DCDAD9C93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5">
              <a:extLst>
                <a:ext uri="{FF2B5EF4-FFF2-40B4-BE49-F238E27FC236}">
                  <a16:creationId xmlns:a16="http://schemas.microsoft.com/office/drawing/2014/main" id="{92DD2727-67D1-449E-AA10-EDC3CED3A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B498AFD-D3A9-4BE1-8937-7754C706DE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7">
              <a:extLst>
                <a:ext uri="{FF2B5EF4-FFF2-40B4-BE49-F238E27FC236}">
                  <a16:creationId xmlns:a16="http://schemas.microsoft.com/office/drawing/2014/main" id="{6B185948-829D-4F60-BAA0-E9A336490C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8">
              <a:extLst>
                <a:ext uri="{FF2B5EF4-FFF2-40B4-BE49-F238E27FC236}">
                  <a16:creationId xmlns:a16="http://schemas.microsoft.com/office/drawing/2014/main" id="{BE5F0473-41B5-4CEF-9900-C6068885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">
              <a:extLst>
                <a:ext uri="{FF2B5EF4-FFF2-40B4-BE49-F238E27FC236}">
                  <a16:creationId xmlns:a16="http://schemas.microsoft.com/office/drawing/2014/main" id="{A158AC45-57E3-4E33-8DA5-E4780000B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0">
              <a:extLst>
                <a:ext uri="{FF2B5EF4-FFF2-40B4-BE49-F238E27FC236}">
                  <a16:creationId xmlns:a16="http://schemas.microsoft.com/office/drawing/2014/main" id="{14885123-6AE0-42F7-B6AB-127FD5955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1">
              <a:extLst>
                <a:ext uri="{FF2B5EF4-FFF2-40B4-BE49-F238E27FC236}">
                  <a16:creationId xmlns:a16="http://schemas.microsoft.com/office/drawing/2014/main" id="{54B761DE-A5E1-4FD7-ACCE-3674B7C57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22">
              <a:extLst>
                <a:ext uri="{FF2B5EF4-FFF2-40B4-BE49-F238E27FC236}">
                  <a16:creationId xmlns:a16="http://schemas.microsoft.com/office/drawing/2014/main" id="{AED7DE6C-5F35-4226-BE60-BEEF74F3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3">
              <a:extLst>
                <a:ext uri="{FF2B5EF4-FFF2-40B4-BE49-F238E27FC236}">
                  <a16:creationId xmlns:a16="http://schemas.microsoft.com/office/drawing/2014/main" id="{8330B4A6-35D4-4D78-A5A5-7A6231CDA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60">
              <a:extLst>
                <a:ext uri="{FF2B5EF4-FFF2-40B4-BE49-F238E27FC236}">
                  <a16:creationId xmlns:a16="http://schemas.microsoft.com/office/drawing/2014/main" id="{8176FDE7-7E6A-4F39-B0C5-5EC4D649E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62">
              <a:extLst>
                <a:ext uri="{FF2B5EF4-FFF2-40B4-BE49-F238E27FC236}">
                  <a16:creationId xmlns:a16="http://schemas.microsoft.com/office/drawing/2014/main" id="{ED811769-112F-49EC-8C45-D77152A0A3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2581D0A5-9359-4EC6-A369-E4E6D10E0C3D}"/>
              </a:ext>
            </a:extLst>
          </p:cNvPr>
          <p:cNvGrpSpPr/>
          <p:nvPr/>
        </p:nvGrpSpPr>
        <p:grpSpPr>
          <a:xfrm>
            <a:off x="4156361" y="4418353"/>
            <a:ext cx="424435" cy="323143"/>
            <a:chOff x="3879851" y="1671638"/>
            <a:chExt cx="2587625" cy="1970087"/>
          </a:xfrm>
        </p:grpSpPr>
        <p:sp>
          <p:nvSpPr>
            <p:cNvPr id="180" name="Freeform 11">
              <a:extLst>
                <a:ext uri="{FF2B5EF4-FFF2-40B4-BE49-F238E27FC236}">
                  <a16:creationId xmlns:a16="http://schemas.microsoft.com/office/drawing/2014/main" id="{1DEFB562-637E-435B-B4F3-917E795B4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2">
              <a:extLst>
                <a:ext uri="{FF2B5EF4-FFF2-40B4-BE49-F238E27FC236}">
                  <a16:creationId xmlns:a16="http://schemas.microsoft.com/office/drawing/2014/main" id="{601490B5-AFF0-4B26-AFB1-EDAE82830C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3">
              <a:extLst>
                <a:ext uri="{FF2B5EF4-FFF2-40B4-BE49-F238E27FC236}">
                  <a16:creationId xmlns:a16="http://schemas.microsoft.com/office/drawing/2014/main" id="{AB67AC76-EDE8-4600-B643-108EE440F0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">
              <a:extLst>
                <a:ext uri="{FF2B5EF4-FFF2-40B4-BE49-F238E27FC236}">
                  <a16:creationId xmlns:a16="http://schemas.microsoft.com/office/drawing/2014/main" id="{8940318E-3B68-43DA-A406-3FDFD468B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5">
              <a:extLst>
                <a:ext uri="{FF2B5EF4-FFF2-40B4-BE49-F238E27FC236}">
                  <a16:creationId xmlns:a16="http://schemas.microsoft.com/office/drawing/2014/main" id="{97C254D2-5972-4A82-A4CC-55F7C76B5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315F8B3F-C527-4B78-9553-0A93D2168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7">
              <a:extLst>
                <a:ext uri="{FF2B5EF4-FFF2-40B4-BE49-F238E27FC236}">
                  <a16:creationId xmlns:a16="http://schemas.microsoft.com/office/drawing/2014/main" id="{D10DF559-D9DE-4249-A6A5-E6921C70C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8">
              <a:extLst>
                <a:ext uri="{FF2B5EF4-FFF2-40B4-BE49-F238E27FC236}">
                  <a16:creationId xmlns:a16="http://schemas.microsoft.com/office/drawing/2014/main" id="{5261A23F-1D6D-403C-9D0E-3376B3D43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9">
              <a:extLst>
                <a:ext uri="{FF2B5EF4-FFF2-40B4-BE49-F238E27FC236}">
                  <a16:creationId xmlns:a16="http://schemas.microsoft.com/office/drawing/2014/main" id="{1971F2ED-1E21-4D20-BA6B-A17941C152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0">
              <a:extLst>
                <a:ext uri="{FF2B5EF4-FFF2-40B4-BE49-F238E27FC236}">
                  <a16:creationId xmlns:a16="http://schemas.microsoft.com/office/drawing/2014/main" id="{4024BB3C-A694-4FF9-AC18-101EDBCB3A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1">
              <a:extLst>
                <a:ext uri="{FF2B5EF4-FFF2-40B4-BE49-F238E27FC236}">
                  <a16:creationId xmlns:a16="http://schemas.microsoft.com/office/drawing/2014/main" id="{82287F95-87D9-4DAA-9306-83CC8D3BA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550DA6E1-7C5A-4B8C-B5ED-9C121B76E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67349D8F-0E0F-4663-ADF4-1A1C7AF4C8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60">
              <a:extLst>
                <a:ext uri="{FF2B5EF4-FFF2-40B4-BE49-F238E27FC236}">
                  <a16:creationId xmlns:a16="http://schemas.microsoft.com/office/drawing/2014/main" id="{F96C79CF-C99C-4916-AF38-E5031D6A6E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62">
              <a:extLst>
                <a:ext uri="{FF2B5EF4-FFF2-40B4-BE49-F238E27FC236}">
                  <a16:creationId xmlns:a16="http://schemas.microsoft.com/office/drawing/2014/main" id="{3F26037E-EFF1-403D-93D4-4BBC958D46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065541FA-B1E5-4AC9-99A0-FB3148191B28}"/>
              </a:ext>
            </a:extLst>
          </p:cNvPr>
          <p:cNvGrpSpPr>
            <a:grpSpLocks noChangeAspect="1"/>
          </p:cNvGrpSpPr>
          <p:nvPr/>
        </p:nvGrpSpPr>
        <p:grpSpPr>
          <a:xfrm>
            <a:off x="3562558" y="5210890"/>
            <a:ext cx="401340" cy="329477"/>
            <a:chOff x="1954936" y="4226794"/>
            <a:chExt cx="977525" cy="802493"/>
          </a:xfrm>
        </p:grpSpPr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D5467F17-30CB-4434-9C08-D160BFE07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5">
              <a:extLst>
                <a:ext uri="{FF2B5EF4-FFF2-40B4-BE49-F238E27FC236}">
                  <a16:creationId xmlns:a16="http://schemas.microsoft.com/office/drawing/2014/main" id="{DDC69B63-6FB6-471B-BE7A-B0F17467E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6">
              <a:extLst>
                <a:ext uri="{FF2B5EF4-FFF2-40B4-BE49-F238E27FC236}">
                  <a16:creationId xmlns:a16="http://schemas.microsoft.com/office/drawing/2014/main" id="{5E00EB5D-733E-423D-B733-6BFE9CFB1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7">
              <a:extLst>
                <a:ext uri="{FF2B5EF4-FFF2-40B4-BE49-F238E27FC236}">
                  <a16:creationId xmlns:a16="http://schemas.microsoft.com/office/drawing/2014/main" id="{6DF7950F-B94A-4EC8-83DF-00E3E4472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8">
              <a:extLst>
                <a:ext uri="{FF2B5EF4-FFF2-40B4-BE49-F238E27FC236}">
                  <a16:creationId xmlns:a16="http://schemas.microsoft.com/office/drawing/2014/main" id="{80A730C4-0385-4E55-A0EC-652D96947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9">
              <a:extLst>
                <a:ext uri="{FF2B5EF4-FFF2-40B4-BE49-F238E27FC236}">
                  <a16:creationId xmlns:a16="http://schemas.microsoft.com/office/drawing/2014/main" id="{22698EF2-0FA8-48DC-8A25-F30F3FA8F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30">
              <a:extLst>
                <a:ext uri="{FF2B5EF4-FFF2-40B4-BE49-F238E27FC236}">
                  <a16:creationId xmlns:a16="http://schemas.microsoft.com/office/drawing/2014/main" id="{4D023774-B6E3-4CE9-B81B-6A51AE953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31">
              <a:extLst>
                <a:ext uri="{FF2B5EF4-FFF2-40B4-BE49-F238E27FC236}">
                  <a16:creationId xmlns:a16="http://schemas.microsoft.com/office/drawing/2014/main" id="{834D3A60-1911-4B8A-8689-94F7E66A6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32">
              <a:extLst>
                <a:ext uri="{FF2B5EF4-FFF2-40B4-BE49-F238E27FC236}">
                  <a16:creationId xmlns:a16="http://schemas.microsoft.com/office/drawing/2014/main" id="{097FE4C3-965E-467B-A496-280F3040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33">
              <a:extLst>
                <a:ext uri="{FF2B5EF4-FFF2-40B4-BE49-F238E27FC236}">
                  <a16:creationId xmlns:a16="http://schemas.microsoft.com/office/drawing/2014/main" id="{F92E262E-B55E-4764-A7E4-73050F144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34">
              <a:extLst>
                <a:ext uri="{FF2B5EF4-FFF2-40B4-BE49-F238E27FC236}">
                  <a16:creationId xmlns:a16="http://schemas.microsoft.com/office/drawing/2014/main" id="{1F533ABC-E947-4F2F-A2EC-2D85D5BD6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61">
              <a:extLst>
                <a:ext uri="{FF2B5EF4-FFF2-40B4-BE49-F238E27FC236}">
                  <a16:creationId xmlns:a16="http://schemas.microsoft.com/office/drawing/2014/main" id="{D6A590F3-0F4B-4231-AC60-973BDCCEB9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A53D1B32-2011-44D4-8889-D8314EA519F8}"/>
              </a:ext>
            </a:extLst>
          </p:cNvPr>
          <p:cNvGrpSpPr>
            <a:grpSpLocks noChangeAspect="1"/>
          </p:cNvGrpSpPr>
          <p:nvPr/>
        </p:nvGrpSpPr>
        <p:grpSpPr>
          <a:xfrm>
            <a:off x="4244815" y="4888207"/>
            <a:ext cx="550065" cy="548640"/>
            <a:chOff x="9337677" y="1649413"/>
            <a:chExt cx="2022475" cy="2016125"/>
          </a:xfrm>
        </p:grpSpPr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DC375356-9A66-4EAB-894A-F3EF4D9C2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C95C7CD9-C28B-41F6-8FA3-883125F8F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6092C371-33C3-4225-B40A-10DF05124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E7E14CDA-CA03-4F39-AA1D-56E5F1469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4EF9A9C6-94F1-4D08-9B31-FE8448C96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1E900666-8367-46CA-859F-46C734321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D83A80C-DBF5-4007-A7BE-F702E1107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6F476B72-7A53-4C17-AAF4-ADE775191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1E253667-5A45-4F40-89E2-B2E30DA3C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8851A0E5-8A25-41C0-AEF2-A43F3C253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45">
              <a:extLst>
                <a:ext uri="{FF2B5EF4-FFF2-40B4-BE49-F238E27FC236}">
                  <a16:creationId xmlns:a16="http://schemas.microsoft.com/office/drawing/2014/main" id="{B40C7447-2CCA-4BB1-9FE2-4E7F1FD95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8C437B4A-4D61-403A-B6E4-226AAD8FF0C2}"/>
              </a:ext>
            </a:extLst>
          </p:cNvPr>
          <p:cNvGrpSpPr>
            <a:grpSpLocks noChangeAspect="1"/>
          </p:cNvGrpSpPr>
          <p:nvPr/>
        </p:nvGrpSpPr>
        <p:grpSpPr>
          <a:xfrm>
            <a:off x="3034083" y="4888207"/>
            <a:ext cx="550065" cy="548640"/>
            <a:chOff x="9337677" y="1649413"/>
            <a:chExt cx="2022475" cy="2016125"/>
          </a:xfrm>
        </p:grpSpPr>
        <p:sp>
          <p:nvSpPr>
            <p:cNvPr id="221" name="Freeform 35">
              <a:extLst>
                <a:ext uri="{FF2B5EF4-FFF2-40B4-BE49-F238E27FC236}">
                  <a16:creationId xmlns:a16="http://schemas.microsoft.com/office/drawing/2014/main" id="{01FD26FE-708A-4A2B-A67A-F6732131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36">
              <a:extLst>
                <a:ext uri="{FF2B5EF4-FFF2-40B4-BE49-F238E27FC236}">
                  <a16:creationId xmlns:a16="http://schemas.microsoft.com/office/drawing/2014/main" id="{EF6C3A40-F9B6-44C3-AB62-858C04510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37">
              <a:extLst>
                <a:ext uri="{FF2B5EF4-FFF2-40B4-BE49-F238E27FC236}">
                  <a16:creationId xmlns:a16="http://schemas.microsoft.com/office/drawing/2014/main" id="{AFF2FD14-911D-47FD-96C2-E2EE798CD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38">
              <a:extLst>
                <a:ext uri="{FF2B5EF4-FFF2-40B4-BE49-F238E27FC236}">
                  <a16:creationId xmlns:a16="http://schemas.microsoft.com/office/drawing/2014/main" id="{8D0C2EC3-79C6-4AFD-8F56-65FB16CAF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39">
              <a:extLst>
                <a:ext uri="{FF2B5EF4-FFF2-40B4-BE49-F238E27FC236}">
                  <a16:creationId xmlns:a16="http://schemas.microsoft.com/office/drawing/2014/main" id="{5BF25F9E-AF3A-446E-A9EA-64C49AF97A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40">
              <a:extLst>
                <a:ext uri="{FF2B5EF4-FFF2-40B4-BE49-F238E27FC236}">
                  <a16:creationId xmlns:a16="http://schemas.microsoft.com/office/drawing/2014/main" id="{25E4AC03-2D73-4213-8D77-3B13ED027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41">
              <a:extLst>
                <a:ext uri="{FF2B5EF4-FFF2-40B4-BE49-F238E27FC236}">
                  <a16:creationId xmlns:a16="http://schemas.microsoft.com/office/drawing/2014/main" id="{D01DACCD-87A9-4AE6-ADBD-DC49D672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42">
              <a:extLst>
                <a:ext uri="{FF2B5EF4-FFF2-40B4-BE49-F238E27FC236}">
                  <a16:creationId xmlns:a16="http://schemas.microsoft.com/office/drawing/2014/main" id="{5D9474E2-64C0-4F16-80ED-3FA9F6393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43">
              <a:extLst>
                <a:ext uri="{FF2B5EF4-FFF2-40B4-BE49-F238E27FC236}">
                  <a16:creationId xmlns:a16="http://schemas.microsoft.com/office/drawing/2014/main" id="{4458E9B5-73BE-4332-BB36-ADA2CDD42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44">
              <a:extLst>
                <a:ext uri="{FF2B5EF4-FFF2-40B4-BE49-F238E27FC236}">
                  <a16:creationId xmlns:a16="http://schemas.microsoft.com/office/drawing/2014/main" id="{71A4EC8D-F015-4F40-85F1-F49F17F4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45">
              <a:extLst>
                <a:ext uri="{FF2B5EF4-FFF2-40B4-BE49-F238E27FC236}">
                  <a16:creationId xmlns:a16="http://schemas.microsoft.com/office/drawing/2014/main" id="{5C3DC13C-3C41-4542-84EF-61EBF492F5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5A526EB-CB3B-43AE-B8D4-55A0CD5C3CFF}"/>
                  </a:ext>
                </a:extLst>
              </p:cNvPr>
              <p:cNvSpPr txBox="1"/>
              <p:nvPr/>
            </p:nvSpPr>
            <p:spPr>
              <a:xfrm>
                <a:off x="2946012" y="1711190"/>
                <a:ext cx="2141919" cy="8449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        +         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232" name="TextBox 231">
                <a:extLst>
                  <a:ext uri="{FF2B5EF4-FFF2-40B4-BE49-F238E27FC236}">
                    <a16:creationId xmlns:a16="http://schemas.microsoft.com/office/drawing/2014/main" id="{15A526EB-CB3B-43AE-B8D4-55A0CD5C3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6012" y="1711190"/>
                <a:ext cx="2141919" cy="844911"/>
              </a:xfrm>
              <a:prstGeom prst="rect">
                <a:avLst/>
              </a:prstGeom>
              <a:blipFill>
                <a:blip r:embed="rId4"/>
                <a:stretch>
                  <a:fillRect r="-5966" b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F89EE67F-D8DD-4804-BEFC-C5CA5BF91429}"/>
              </a:ext>
            </a:extLst>
          </p:cNvPr>
          <p:cNvGrpSpPr/>
          <p:nvPr/>
        </p:nvGrpSpPr>
        <p:grpSpPr>
          <a:xfrm>
            <a:off x="4888455" y="2481826"/>
            <a:ext cx="424435" cy="323143"/>
            <a:chOff x="3879851" y="1671638"/>
            <a:chExt cx="2587625" cy="1970087"/>
          </a:xfrm>
        </p:grpSpPr>
        <p:sp>
          <p:nvSpPr>
            <p:cNvPr id="246" name="Freeform 11">
              <a:extLst>
                <a:ext uri="{FF2B5EF4-FFF2-40B4-BE49-F238E27FC236}">
                  <a16:creationId xmlns:a16="http://schemas.microsoft.com/office/drawing/2014/main" id="{64697EAD-6340-49A6-B949-2CA774A31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2">
              <a:extLst>
                <a:ext uri="{FF2B5EF4-FFF2-40B4-BE49-F238E27FC236}">
                  <a16:creationId xmlns:a16="http://schemas.microsoft.com/office/drawing/2014/main" id="{95818E04-0AF4-4CF4-891E-72A2D8D79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3">
              <a:extLst>
                <a:ext uri="{FF2B5EF4-FFF2-40B4-BE49-F238E27FC236}">
                  <a16:creationId xmlns:a16="http://schemas.microsoft.com/office/drawing/2014/main" id="{5E0221F7-1639-4E65-8587-B8F93AB79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4">
              <a:extLst>
                <a:ext uri="{FF2B5EF4-FFF2-40B4-BE49-F238E27FC236}">
                  <a16:creationId xmlns:a16="http://schemas.microsoft.com/office/drawing/2014/main" id="{93E7547F-7A6A-4096-8D11-8F37A4E52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5">
              <a:extLst>
                <a:ext uri="{FF2B5EF4-FFF2-40B4-BE49-F238E27FC236}">
                  <a16:creationId xmlns:a16="http://schemas.microsoft.com/office/drawing/2014/main" id="{7955AC32-984D-4373-B236-1947B9C92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0B4658DA-88CD-43D5-819C-AEC068C90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7">
              <a:extLst>
                <a:ext uri="{FF2B5EF4-FFF2-40B4-BE49-F238E27FC236}">
                  <a16:creationId xmlns:a16="http://schemas.microsoft.com/office/drawing/2014/main" id="{7D8FFDF5-BD6A-4ED5-ACB6-4D03C5289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8">
              <a:extLst>
                <a:ext uri="{FF2B5EF4-FFF2-40B4-BE49-F238E27FC236}">
                  <a16:creationId xmlns:a16="http://schemas.microsoft.com/office/drawing/2014/main" id="{5D010340-383A-4A1E-B98B-A2478C024B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9">
              <a:extLst>
                <a:ext uri="{FF2B5EF4-FFF2-40B4-BE49-F238E27FC236}">
                  <a16:creationId xmlns:a16="http://schemas.microsoft.com/office/drawing/2014/main" id="{1537DB1E-D25B-4C8F-9096-E96E82CC1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0">
              <a:extLst>
                <a:ext uri="{FF2B5EF4-FFF2-40B4-BE49-F238E27FC236}">
                  <a16:creationId xmlns:a16="http://schemas.microsoft.com/office/drawing/2014/main" id="{AD9717C1-B2B4-45CE-AA9C-497C8BCFE0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1">
              <a:extLst>
                <a:ext uri="{FF2B5EF4-FFF2-40B4-BE49-F238E27FC236}">
                  <a16:creationId xmlns:a16="http://schemas.microsoft.com/office/drawing/2014/main" id="{28F54674-9265-47DC-AC54-8F1D67A82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2">
              <a:extLst>
                <a:ext uri="{FF2B5EF4-FFF2-40B4-BE49-F238E27FC236}">
                  <a16:creationId xmlns:a16="http://schemas.microsoft.com/office/drawing/2014/main" id="{7D007494-E17D-416C-8739-B9F31DACA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3">
              <a:extLst>
                <a:ext uri="{FF2B5EF4-FFF2-40B4-BE49-F238E27FC236}">
                  <a16:creationId xmlns:a16="http://schemas.microsoft.com/office/drawing/2014/main" id="{994C75A3-1E45-4AC9-95B1-3A02F738E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60">
              <a:extLst>
                <a:ext uri="{FF2B5EF4-FFF2-40B4-BE49-F238E27FC236}">
                  <a16:creationId xmlns:a16="http://schemas.microsoft.com/office/drawing/2014/main" id="{5AAF4A50-5863-48C8-9FDC-8016278AD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62">
              <a:extLst>
                <a:ext uri="{FF2B5EF4-FFF2-40B4-BE49-F238E27FC236}">
                  <a16:creationId xmlns:a16="http://schemas.microsoft.com/office/drawing/2014/main" id="{2C1E9A2B-02B2-478B-A9DF-EE6DCC2239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B7D946FF-2780-45B9-96DB-8820A6C61179}"/>
              </a:ext>
            </a:extLst>
          </p:cNvPr>
          <p:cNvGrpSpPr/>
          <p:nvPr/>
        </p:nvGrpSpPr>
        <p:grpSpPr>
          <a:xfrm>
            <a:off x="4149021" y="1686255"/>
            <a:ext cx="424435" cy="323143"/>
            <a:chOff x="3879851" y="1671638"/>
            <a:chExt cx="2587625" cy="1970087"/>
          </a:xfrm>
        </p:grpSpPr>
        <p:sp>
          <p:nvSpPr>
            <p:cNvPr id="262" name="Freeform 11">
              <a:extLst>
                <a:ext uri="{FF2B5EF4-FFF2-40B4-BE49-F238E27FC236}">
                  <a16:creationId xmlns:a16="http://schemas.microsoft.com/office/drawing/2014/main" id="{9757B4D1-7010-4BD6-9373-4D13DDD6C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2576" y="1789113"/>
              <a:ext cx="134938" cy="0"/>
            </a:xfrm>
            <a:custGeom>
              <a:avLst/>
              <a:gdLst>
                <a:gd name="T0" fmla="*/ 56 w 56"/>
                <a:gd name="T1" fmla="*/ 56 w 56"/>
                <a:gd name="T2" fmla="*/ 0 w 5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56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2">
              <a:extLst>
                <a:ext uri="{FF2B5EF4-FFF2-40B4-BE49-F238E27FC236}">
                  <a16:creationId xmlns:a16="http://schemas.microsoft.com/office/drawing/2014/main" id="{FF5CB926-61CF-4922-B253-0C7852153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4" y="2009775"/>
              <a:ext cx="271463" cy="471487"/>
            </a:xfrm>
            <a:custGeom>
              <a:avLst/>
              <a:gdLst>
                <a:gd name="T0" fmla="*/ 113 w 113"/>
                <a:gd name="T1" fmla="*/ 196 h 196"/>
                <a:gd name="T2" fmla="*/ 113 w 113"/>
                <a:gd name="T3" fmla="*/ 196 h 196"/>
                <a:gd name="T4" fmla="*/ 0 w 113"/>
                <a:gd name="T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" h="196">
                  <a:moveTo>
                    <a:pt x="113" y="196"/>
                  </a:moveTo>
                  <a:lnTo>
                    <a:pt x="113" y="196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E8AA2ECF-EBA2-4040-B226-1CF91532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2464" y="2828925"/>
              <a:ext cx="165100" cy="285750"/>
            </a:xfrm>
            <a:custGeom>
              <a:avLst/>
              <a:gdLst>
                <a:gd name="T0" fmla="*/ 0 w 69"/>
                <a:gd name="T1" fmla="*/ 119 h 119"/>
                <a:gd name="T2" fmla="*/ 0 w 69"/>
                <a:gd name="T3" fmla="*/ 119 h 119"/>
                <a:gd name="T4" fmla="*/ 69 w 69"/>
                <a:gd name="T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119">
                  <a:moveTo>
                    <a:pt x="0" y="119"/>
                  </a:moveTo>
                  <a:lnTo>
                    <a:pt x="0" y="119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D09444D7-A309-489A-AC3F-1E1AA7B22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1764" y="3321050"/>
              <a:ext cx="400050" cy="201612"/>
            </a:xfrm>
            <a:custGeom>
              <a:avLst/>
              <a:gdLst>
                <a:gd name="T0" fmla="*/ 0 w 167"/>
                <a:gd name="T1" fmla="*/ 84 h 84"/>
                <a:gd name="T2" fmla="*/ 0 w 167"/>
                <a:gd name="T3" fmla="*/ 84 h 84"/>
                <a:gd name="T4" fmla="*/ 83 w 167"/>
                <a:gd name="T5" fmla="*/ 84 h 84"/>
                <a:gd name="T6" fmla="*/ 137 w 167"/>
                <a:gd name="T7" fmla="*/ 53 h 84"/>
                <a:gd name="T8" fmla="*/ 167 w 167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84">
                  <a:moveTo>
                    <a:pt x="0" y="84"/>
                  </a:moveTo>
                  <a:lnTo>
                    <a:pt x="0" y="84"/>
                  </a:lnTo>
                  <a:lnTo>
                    <a:pt x="83" y="84"/>
                  </a:lnTo>
                  <a:cubicBezTo>
                    <a:pt x="105" y="84"/>
                    <a:pt x="126" y="72"/>
                    <a:pt x="137" y="53"/>
                  </a:cubicBezTo>
                  <a:lnTo>
                    <a:pt x="167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Freeform 15">
              <a:extLst>
                <a:ext uri="{FF2B5EF4-FFF2-40B4-BE49-F238E27FC236}">
                  <a16:creationId xmlns:a16="http://schemas.microsoft.com/office/drawing/2014/main" id="{821A4D33-E238-4853-953F-A6B3AFE217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864" y="3522663"/>
              <a:ext cx="165100" cy="0"/>
            </a:xfrm>
            <a:custGeom>
              <a:avLst/>
              <a:gdLst>
                <a:gd name="T0" fmla="*/ 0 w 69"/>
                <a:gd name="T1" fmla="*/ 0 w 69"/>
                <a:gd name="T2" fmla="*/ 69 w 6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69">
                  <a:moveTo>
                    <a:pt x="0" y="0"/>
                  </a:moveTo>
                  <a:lnTo>
                    <a:pt x="0" y="0"/>
                  </a:lnTo>
                  <a:lnTo>
                    <a:pt x="69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Freeform 16">
              <a:extLst>
                <a:ext uri="{FF2B5EF4-FFF2-40B4-BE49-F238E27FC236}">
                  <a16:creationId xmlns:a16="http://schemas.microsoft.com/office/drawing/2014/main" id="{FD9D2825-0DF8-413A-A4BB-30ED21D71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476" y="3419475"/>
              <a:ext cx="246063" cy="103187"/>
            </a:xfrm>
            <a:custGeom>
              <a:avLst/>
              <a:gdLst>
                <a:gd name="T0" fmla="*/ 0 w 102"/>
                <a:gd name="T1" fmla="*/ 0 h 43"/>
                <a:gd name="T2" fmla="*/ 0 w 102"/>
                <a:gd name="T3" fmla="*/ 0 h 43"/>
                <a:gd name="T4" fmla="*/ 6 w 102"/>
                <a:gd name="T5" fmla="*/ 10 h 43"/>
                <a:gd name="T6" fmla="*/ 63 w 102"/>
                <a:gd name="T7" fmla="*/ 43 h 43"/>
                <a:gd name="T8" fmla="*/ 102 w 102"/>
                <a:gd name="T9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43">
                  <a:moveTo>
                    <a:pt x="0" y="0"/>
                  </a:moveTo>
                  <a:lnTo>
                    <a:pt x="0" y="0"/>
                  </a:lnTo>
                  <a:lnTo>
                    <a:pt x="6" y="10"/>
                  </a:lnTo>
                  <a:cubicBezTo>
                    <a:pt x="18" y="31"/>
                    <a:pt x="40" y="43"/>
                    <a:pt x="63" y="43"/>
                  </a:cubicBezTo>
                  <a:lnTo>
                    <a:pt x="102" y="43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17">
              <a:extLst>
                <a:ext uri="{FF2B5EF4-FFF2-40B4-BE49-F238E27FC236}">
                  <a16:creationId xmlns:a16="http://schemas.microsoft.com/office/drawing/2014/main" id="{9B4AAFB2-D443-4628-BC4C-A84AE8F9B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5764" y="3001963"/>
              <a:ext cx="93663" cy="160337"/>
            </a:xfrm>
            <a:custGeom>
              <a:avLst/>
              <a:gdLst>
                <a:gd name="T0" fmla="*/ 0 w 39"/>
                <a:gd name="T1" fmla="*/ 0 h 67"/>
                <a:gd name="T2" fmla="*/ 0 w 39"/>
                <a:gd name="T3" fmla="*/ 0 h 67"/>
                <a:gd name="T4" fmla="*/ 39 w 39"/>
                <a:gd name="T5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67">
                  <a:moveTo>
                    <a:pt x="0" y="0"/>
                  </a:moveTo>
                  <a:lnTo>
                    <a:pt x="0" y="0"/>
                  </a:lnTo>
                  <a:lnTo>
                    <a:pt x="39" y="67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18">
              <a:extLst>
                <a:ext uri="{FF2B5EF4-FFF2-40B4-BE49-F238E27FC236}">
                  <a16:creationId xmlns:a16="http://schemas.microsoft.com/office/drawing/2014/main" id="{34A2F9AD-4179-4CB1-9F83-6F2E44A31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7326" y="2655888"/>
              <a:ext cx="65088" cy="115887"/>
            </a:xfrm>
            <a:custGeom>
              <a:avLst/>
              <a:gdLst>
                <a:gd name="T0" fmla="*/ 0 w 27"/>
                <a:gd name="T1" fmla="*/ 0 h 48"/>
                <a:gd name="T2" fmla="*/ 0 w 27"/>
                <a:gd name="T3" fmla="*/ 0 h 48"/>
                <a:gd name="T4" fmla="*/ 27 w 27"/>
                <a:gd name="T5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48">
                  <a:moveTo>
                    <a:pt x="0" y="0"/>
                  </a:moveTo>
                  <a:lnTo>
                    <a:pt x="0" y="0"/>
                  </a:lnTo>
                  <a:lnTo>
                    <a:pt x="27" y="48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19">
              <a:extLst>
                <a:ext uri="{FF2B5EF4-FFF2-40B4-BE49-F238E27FC236}">
                  <a16:creationId xmlns:a16="http://schemas.microsoft.com/office/drawing/2014/main" id="{97F28A80-A32D-4B54-BE3B-2FCC5D31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4" y="1789113"/>
              <a:ext cx="706438" cy="149225"/>
            </a:xfrm>
            <a:custGeom>
              <a:avLst/>
              <a:gdLst>
                <a:gd name="T0" fmla="*/ 294 w 294"/>
                <a:gd name="T1" fmla="*/ 0 h 62"/>
                <a:gd name="T2" fmla="*/ 294 w 294"/>
                <a:gd name="T3" fmla="*/ 0 h 62"/>
                <a:gd name="T4" fmla="*/ 77 w 294"/>
                <a:gd name="T5" fmla="*/ 0 h 62"/>
                <a:gd name="T6" fmla="*/ 14 w 294"/>
                <a:gd name="T7" fmla="*/ 37 h 62"/>
                <a:gd name="T8" fmla="*/ 0 w 294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4" h="62">
                  <a:moveTo>
                    <a:pt x="294" y="0"/>
                  </a:moveTo>
                  <a:lnTo>
                    <a:pt x="294" y="0"/>
                  </a:lnTo>
                  <a:lnTo>
                    <a:pt x="77" y="0"/>
                  </a:lnTo>
                  <a:cubicBezTo>
                    <a:pt x="51" y="0"/>
                    <a:pt x="27" y="14"/>
                    <a:pt x="14" y="37"/>
                  </a:cubicBezTo>
                  <a:lnTo>
                    <a:pt x="0" y="62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0">
              <a:extLst>
                <a:ext uri="{FF2B5EF4-FFF2-40B4-BE49-F238E27FC236}">
                  <a16:creationId xmlns:a16="http://schemas.microsoft.com/office/drawing/2014/main" id="{2B7BBDAB-BCE5-4539-A156-8F82852755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1" y="1671638"/>
              <a:ext cx="835025" cy="1970087"/>
            </a:xfrm>
            <a:custGeom>
              <a:avLst/>
              <a:gdLst>
                <a:gd name="T0" fmla="*/ 125 w 348"/>
                <a:gd name="T1" fmla="*/ 820 h 820"/>
                <a:gd name="T2" fmla="*/ 125 w 348"/>
                <a:gd name="T3" fmla="*/ 820 h 820"/>
                <a:gd name="T4" fmla="*/ 324 w 348"/>
                <a:gd name="T5" fmla="*/ 476 h 820"/>
                <a:gd name="T6" fmla="*/ 324 w 348"/>
                <a:gd name="T7" fmla="*/ 345 h 820"/>
                <a:gd name="T8" fmla="*/ 152 w 348"/>
                <a:gd name="T9" fmla="*/ 46 h 820"/>
                <a:gd name="T10" fmla="*/ 72 w 348"/>
                <a:gd name="T11" fmla="*/ 0 h 820"/>
                <a:gd name="T12" fmla="*/ 0 w 348"/>
                <a:gd name="T13" fmla="*/ 0 h 8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820">
                  <a:moveTo>
                    <a:pt x="125" y="820"/>
                  </a:moveTo>
                  <a:lnTo>
                    <a:pt x="125" y="820"/>
                  </a:lnTo>
                  <a:lnTo>
                    <a:pt x="324" y="476"/>
                  </a:lnTo>
                  <a:cubicBezTo>
                    <a:pt x="348" y="435"/>
                    <a:pt x="348" y="385"/>
                    <a:pt x="324" y="345"/>
                  </a:cubicBezTo>
                  <a:lnTo>
                    <a:pt x="152" y="46"/>
                  </a:lnTo>
                  <a:cubicBezTo>
                    <a:pt x="135" y="18"/>
                    <a:pt x="105" y="0"/>
                    <a:pt x="72" y="0"/>
                  </a:cubicBez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1">
              <a:extLst>
                <a:ext uri="{FF2B5EF4-FFF2-40B4-BE49-F238E27FC236}">
                  <a16:creationId xmlns:a16="http://schemas.microsoft.com/office/drawing/2014/main" id="{8D9DE10D-B5E7-4DFC-BE77-9A1C60BA4B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0814" y="2828925"/>
              <a:ext cx="146050" cy="254000"/>
            </a:xfrm>
            <a:custGeom>
              <a:avLst/>
              <a:gdLst>
                <a:gd name="T0" fmla="*/ 0 w 61"/>
                <a:gd name="T1" fmla="*/ 0 h 106"/>
                <a:gd name="T2" fmla="*/ 0 w 61"/>
                <a:gd name="T3" fmla="*/ 0 h 106"/>
                <a:gd name="T4" fmla="*/ 61 w 61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1" h="106">
                  <a:moveTo>
                    <a:pt x="0" y="0"/>
                  </a:moveTo>
                  <a:lnTo>
                    <a:pt x="0" y="0"/>
                  </a:lnTo>
                  <a:lnTo>
                    <a:pt x="61" y="106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2">
              <a:extLst>
                <a:ext uri="{FF2B5EF4-FFF2-40B4-BE49-F238E27FC236}">
                  <a16:creationId xmlns:a16="http://schemas.microsoft.com/office/drawing/2014/main" id="{FC7349DB-B719-46E5-88E2-CCD0C72CA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9851" y="1671638"/>
              <a:ext cx="549275" cy="1157287"/>
            </a:xfrm>
            <a:custGeom>
              <a:avLst/>
              <a:gdLst>
                <a:gd name="T0" fmla="*/ 229 w 229"/>
                <a:gd name="T1" fmla="*/ 0 h 482"/>
                <a:gd name="T2" fmla="*/ 229 w 229"/>
                <a:gd name="T3" fmla="*/ 0 h 482"/>
                <a:gd name="T4" fmla="*/ 107 w 229"/>
                <a:gd name="T5" fmla="*/ 211 h 482"/>
                <a:gd name="T6" fmla="*/ 34 w 229"/>
                <a:gd name="T7" fmla="*/ 337 h 482"/>
                <a:gd name="T8" fmla="*/ 34 w 229"/>
                <a:gd name="T9" fmla="*/ 482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482">
                  <a:moveTo>
                    <a:pt x="229" y="0"/>
                  </a:moveTo>
                  <a:lnTo>
                    <a:pt x="229" y="0"/>
                  </a:lnTo>
                  <a:lnTo>
                    <a:pt x="107" y="211"/>
                  </a:lnTo>
                  <a:lnTo>
                    <a:pt x="34" y="337"/>
                  </a:lnTo>
                  <a:cubicBezTo>
                    <a:pt x="0" y="393"/>
                    <a:pt x="7" y="436"/>
                    <a:pt x="34" y="482"/>
                  </a:cubicBez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3">
              <a:extLst>
                <a:ext uri="{FF2B5EF4-FFF2-40B4-BE49-F238E27FC236}">
                  <a16:creationId xmlns:a16="http://schemas.microsoft.com/office/drawing/2014/main" id="{BC82D574-82C5-4437-9A91-8B878F2C40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4" y="1671638"/>
              <a:ext cx="288925" cy="0"/>
            </a:xfrm>
            <a:custGeom>
              <a:avLst/>
              <a:gdLst>
                <a:gd name="T0" fmla="*/ 120 w 120"/>
                <a:gd name="T1" fmla="*/ 120 w 120"/>
                <a:gd name="T2" fmla="*/ 0 w 1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20">
                  <a:moveTo>
                    <a:pt x="120" y="0"/>
                  </a:moveTo>
                  <a:lnTo>
                    <a:pt x="120" y="0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60">
              <a:extLst>
                <a:ext uri="{FF2B5EF4-FFF2-40B4-BE49-F238E27FC236}">
                  <a16:creationId xmlns:a16="http://schemas.microsoft.com/office/drawing/2014/main" id="{09E42109-07AE-48D5-B8A3-860FA9A59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64" y="3305175"/>
              <a:ext cx="538163" cy="336550"/>
            </a:xfrm>
            <a:custGeom>
              <a:avLst/>
              <a:gdLst>
                <a:gd name="T0" fmla="*/ 0 w 224"/>
                <a:gd name="T1" fmla="*/ 0 h 140"/>
                <a:gd name="T2" fmla="*/ 0 w 224"/>
                <a:gd name="T3" fmla="*/ 0 h 140"/>
                <a:gd name="T4" fmla="*/ 29 w 224"/>
                <a:gd name="T5" fmla="*/ 51 h 140"/>
                <a:gd name="T6" fmla="*/ 38 w 224"/>
                <a:gd name="T7" fmla="*/ 67 h 140"/>
                <a:gd name="T8" fmla="*/ 164 w 224"/>
                <a:gd name="T9" fmla="*/ 140 h 140"/>
                <a:gd name="T10" fmla="*/ 173 w 224"/>
                <a:gd name="T11" fmla="*/ 140 h 140"/>
                <a:gd name="T12" fmla="*/ 224 w 224"/>
                <a:gd name="T13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140">
                  <a:moveTo>
                    <a:pt x="0" y="0"/>
                  </a:moveTo>
                  <a:lnTo>
                    <a:pt x="0" y="0"/>
                  </a:lnTo>
                  <a:lnTo>
                    <a:pt x="29" y="51"/>
                  </a:lnTo>
                  <a:lnTo>
                    <a:pt x="38" y="67"/>
                  </a:lnTo>
                  <a:cubicBezTo>
                    <a:pt x="69" y="125"/>
                    <a:pt x="110" y="140"/>
                    <a:pt x="164" y="140"/>
                  </a:cubicBezTo>
                  <a:lnTo>
                    <a:pt x="173" y="140"/>
                  </a:lnTo>
                  <a:lnTo>
                    <a:pt x="224" y="14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62">
              <a:extLst>
                <a:ext uri="{FF2B5EF4-FFF2-40B4-BE49-F238E27FC236}">
                  <a16:creationId xmlns:a16="http://schemas.microsoft.com/office/drawing/2014/main" id="{A6367A21-39AC-45CD-8EC5-C3BC981A27B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18226" y="2655888"/>
              <a:ext cx="349250" cy="0"/>
            </a:xfrm>
            <a:custGeom>
              <a:avLst/>
              <a:gdLst>
                <a:gd name="T0" fmla="*/ 0 w 145"/>
                <a:gd name="T1" fmla="*/ 0 w 145"/>
                <a:gd name="T2" fmla="*/ 53 w 145"/>
                <a:gd name="T3" fmla="*/ 93 w 145"/>
                <a:gd name="T4" fmla="*/ 93 w 145"/>
                <a:gd name="T5" fmla="*/ 145 w 14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5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5" y="0"/>
                  </a:lnTo>
                </a:path>
              </a:pathLst>
            </a:custGeom>
            <a:noFill/>
            <a:ln w="9525" cap="rnd">
              <a:solidFill>
                <a:srgbClr val="E4262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D8EEFFBF-B485-4F9C-833D-83B3DA917E2D}"/>
              </a:ext>
            </a:extLst>
          </p:cNvPr>
          <p:cNvGrpSpPr>
            <a:grpSpLocks noChangeAspect="1"/>
          </p:cNvGrpSpPr>
          <p:nvPr/>
        </p:nvGrpSpPr>
        <p:grpSpPr>
          <a:xfrm>
            <a:off x="3555218" y="2478792"/>
            <a:ext cx="401340" cy="329477"/>
            <a:chOff x="1954936" y="4226794"/>
            <a:chExt cx="977525" cy="802493"/>
          </a:xfrm>
        </p:grpSpPr>
        <p:sp>
          <p:nvSpPr>
            <p:cNvPr id="278" name="Freeform 24">
              <a:extLst>
                <a:ext uri="{FF2B5EF4-FFF2-40B4-BE49-F238E27FC236}">
                  <a16:creationId xmlns:a16="http://schemas.microsoft.com/office/drawing/2014/main" id="{ED51C031-BE73-4C80-A97C-78F36CF5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5">
              <a:extLst>
                <a:ext uri="{FF2B5EF4-FFF2-40B4-BE49-F238E27FC236}">
                  <a16:creationId xmlns:a16="http://schemas.microsoft.com/office/drawing/2014/main" id="{8469F193-B9FF-4D3A-B01C-709D2F8D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6">
              <a:extLst>
                <a:ext uri="{FF2B5EF4-FFF2-40B4-BE49-F238E27FC236}">
                  <a16:creationId xmlns:a16="http://schemas.microsoft.com/office/drawing/2014/main" id="{4666B259-D485-40A7-8E80-9B4EA2301C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7">
              <a:extLst>
                <a:ext uri="{FF2B5EF4-FFF2-40B4-BE49-F238E27FC236}">
                  <a16:creationId xmlns:a16="http://schemas.microsoft.com/office/drawing/2014/main" id="{6000FF04-3F46-4E7E-AEEB-ED109EFA1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8">
              <a:extLst>
                <a:ext uri="{FF2B5EF4-FFF2-40B4-BE49-F238E27FC236}">
                  <a16:creationId xmlns:a16="http://schemas.microsoft.com/office/drawing/2014/main" id="{BF3DE168-37D4-4245-860B-A13B3673E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9">
              <a:extLst>
                <a:ext uri="{FF2B5EF4-FFF2-40B4-BE49-F238E27FC236}">
                  <a16:creationId xmlns:a16="http://schemas.microsoft.com/office/drawing/2014/main" id="{0CA25C57-FBF1-49E1-A9F9-4C787F9797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30">
              <a:extLst>
                <a:ext uri="{FF2B5EF4-FFF2-40B4-BE49-F238E27FC236}">
                  <a16:creationId xmlns:a16="http://schemas.microsoft.com/office/drawing/2014/main" id="{8FA4A68D-5185-4B54-961F-C045A9875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31">
              <a:extLst>
                <a:ext uri="{FF2B5EF4-FFF2-40B4-BE49-F238E27FC236}">
                  <a16:creationId xmlns:a16="http://schemas.microsoft.com/office/drawing/2014/main" id="{5845E6AA-FE90-4446-9838-D9215E5004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32">
              <a:extLst>
                <a:ext uri="{FF2B5EF4-FFF2-40B4-BE49-F238E27FC236}">
                  <a16:creationId xmlns:a16="http://schemas.microsoft.com/office/drawing/2014/main" id="{D5E9BAB7-1253-4342-A422-E79DC90EE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33">
              <a:extLst>
                <a:ext uri="{FF2B5EF4-FFF2-40B4-BE49-F238E27FC236}">
                  <a16:creationId xmlns:a16="http://schemas.microsoft.com/office/drawing/2014/main" id="{805720A0-90E5-4D1F-B2DD-6DBCC9CB3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34">
              <a:extLst>
                <a:ext uri="{FF2B5EF4-FFF2-40B4-BE49-F238E27FC236}">
                  <a16:creationId xmlns:a16="http://schemas.microsoft.com/office/drawing/2014/main" id="{B622920E-A632-45E4-AABE-FCE5731D5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61">
              <a:extLst>
                <a:ext uri="{FF2B5EF4-FFF2-40B4-BE49-F238E27FC236}">
                  <a16:creationId xmlns:a16="http://schemas.microsoft.com/office/drawing/2014/main" id="{B4A5EEA2-0528-4AB2-9FE9-03A9D1FEE0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952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05FB50D3-CE63-4811-83CD-D5FD6FD56F8E}"/>
              </a:ext>
            </a:extLst>
          </p:cNvPr>
          <p:cNvGrpSpPr>
            <a:grpSpLocks noChangeAspect="1"/>
          </p:cNvGrpSpPr>
          <p:nvPr/>
        </p:nvGrpSpPr>
        <p:grpSpPr>
          <a:xfrm>
            <a:off x="3529746" y="1311827"/>
            <a:ext cx="664932" cy="548640"/>
            <a:chOff x="5182395" y="1720120"/>
            <a:chExt cx="2541588" cy="2097087"/>
          </a:xfrm>
        </p:grpSpPr>
        <p:sp>
          <p:nvSpPr>
            <p:cNvPr id="316" name="Freeform 46">
              <a:extLst>
                <a:ext uri="{FF2B5EF4-FFF2-40B4-BE49-F238E27FC236}">
                  <a16:creationId xmlns:a16="http://schemas.microsoft.com/office/drawing/2014/main" id="{B47F6BE9-9E0A-476C-B5A7-9CB5420F0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47">
              <a:extLst>
                <a:ext uri="{FF2B5EF4-FFF2-40B4-BE49-F238E27FC236}">
                  <a16:creationId xmlns:a16="http://schemas.microsoft.com/office/drawing/2014/main" id="{47342ADB-5FCA-42E4-BCC5-F7DBB76A2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48">
              <a:extLst>
                <a:ext uri="{FF2B5EF4-FFF2-40B4-BE49-F238E27FC236}">
                  <a16:creationId xmlns:a16="http://schemas.microsoft.com/office/drawing/2014/main" id="{4503F252-A594-45B3-AB5B-A0E52DB45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49">
              <a:extLst>
                <a:ext uri="{FF2B5EF4-FFF2-40B4-BE49-F238E27FC236}">
                  <a16:creationId xmlns:a16="http://schemas.microsoft.com/office/drawing/2014/main" id="{7C37C99D-7EB7-4B23-A2E7-FB7940458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50">
              <a:extLst>
                <a:ext uri="{FF2B5EF4-FFF2-40B4-BE49-F238E27FC236}">
                  <a16:creationId xmlns:a16="http://schemas.microsoft.com/office/drawing/2014/main" id="{1205F8E9-260F-476E-BDBA-45A26A336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51">
              <a:extLst>
                <a:ext uri="{FF2B5EF4-FFF2-40B4-BE49-F238E27FC236}">
                  <a16:creationId xmlns:a16="http://schemas.microsoft.com/office/drawing/2014/main" id="{434489C0-B854-46B1-845C-B291AAB4C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52">
              <a:extLst>
                <a:ext uri="{FF2B5EF4-FFF2-40B4-BE49-F238E27FC236}">
                  <a16:creationId xmlns:a16="http://schemas.microsoft.com/office/drawing/2014/main" id="{7DD4343A-6C6D-4CD1-B78A-63331B9C3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53">
              <a:extLst>
                <a:ext uri="{FF2B5EF4-FFF2-40B4-BE49-F238E27FC236}">
                  <a16:creationId xmlns:a16="http://schemas.microsoft.com/office/drawing/2014/main" id="{97C12DCE-A16A-428F-8018-4FCE6F400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54">
              <a:extLst>
                <a:ext uri="{FF2B5EF4-FFF2-40B4-BE49-F238E27FC236}">
                  <a16:creationId xmlns:a16="http://schemas.microsoft.com/office/drawing/2014/main" id="{449C6FE1-2454-40C5-940F-7BD8F08FD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55">
              <a:extLst>
                <a:ext uri="{FF2B5EF4-FFF2-40B4-BE49-F238E27FC236}">
                  <a16:creationId xmlns:a16="http://schemas.microsoft.com/office/drawing/2014/main" id="{0AB85724-1F2F-4F1F-8680-29AF593DD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56">
              <a:extLst>
                <a:ext uri="{FF2B5EF4-FFF2-40B4-BE49-F238E27FC236}">
                  <a16:creationId xmlns:a16="http://schemas.microsoft.com/office/drawing/2014/main" id="{C98AA100-744D-496A-9E90-0D340F96A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57">
              <a:extLst>
                <a:ext uri="{FF2B5EF4-FFF2-40B4-BE49-F238E27FC236}">
                  <a16:creationId xmlns:a16="http://schemas.microsoft.com/office/drawing/2014/main" id="{12F0FA2C-D7DC-4439-B90D-EEDDC8805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58">
              <a:extLst>
                <a:ext uri="{FF2B5EF4-FFF2-40B4-BE49-F238E27FC236}">
                  <a16:creationId xmlns:a16="http://schemas.microsoft.com/office/drawing/2014/main" id="{179E472A-3F85-4C25-BAA5-61FD4F41C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Freeform 59">
              <a:extLst>
                <a:ext uri="{FF2B5EF4-FFF2-40B4-BE49-F238E27FC236}">
                  <a16:creationId xmlns:a16="http://schemas.microsoft.com/office/drawing/2014/main" id="{B8C5C0EC-5122-45E1-A50E-679A32CB83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Freeform 63">
              <a:extLst>
                <a:ext uri="{FF2B5EF4-FFF2-40B4-BE49-F238E27FC236}">
                  <a16:creationId xmlns:a16="http://schemas.microsoft.com/office/drawing/2014/main" id="{B43778B0-390C-4B57-99AE-1FFB87D742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20438074-3449-4C78-B7BB-4668EAF4CBBC}"/>
              </a:ext>
            </a:extLst>
          </p:cNvPr>
          <p:cNvGrpSpPr>
            <a:grpSpLocks noChangeAspect="1"/>
          </p:cNvGrpSpPr>
          <p:nvPr/>
        </p:nvGrpSpPr>
        <p:grpSpPr>
          <a:xfrm>
            <a:off x="2941718" y="2138892"/>
            <a:ext cx="664932" cy="548640"/>
            <a:chOff x="5182395" y="1720120"/>
            <a:chExt cx="2541588" cy="2097087"/>
          </a:xfrm>
        </p:grpSpPr>
        <p:sp>
          <p:nvSpPr>
            <p:cNvPr id="332" name="Freeform 46">
              <a:extLst>
                <a:ext uri="{FF2B5EF4-FFF2-40B4-BE49-F238E27FC236}">
                  <a16:creationId xmlns:a16="http://schemas.microsoft.com/office/drawing/2014/main" id="{2D73E2AA-3C05-460B-A18C-28E175F50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7">
              <a:extLst>
                <a:ext uri="{FF2B5EF4-FFF2-40B4-BE49-F238E27FC236}">
                  <a16:creationId xmlns:a16="http://schemas.microsoft.com/office/drawing/2014/main" id="{DE0839F8-E08D-437B-82F0-13A98FA20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8">
              <a:extLst>
                <a:ext uri="{FF2B5EF4-FFF2-40B4-BE49-F238E27FC236}">
                  <a16:creationId xmlns:a16="http://schemas.microsoft.com/office/drawing/2014/main" id="{8D86D494-3069-4160-9229-8689DB8D1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9">
              <a:extLst>
                <a:ext uri="{FF2B5EF4-FFF2-40B4-BE49-F238E27FC236}">
                  <a16:creationId xmlns:a16="http://schemas.microsoft.com/office/drawing/2014/main" id="{B8A849DB-6743-423A-BAF7-74145AB61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50">
              <a:extLst>
                <a:ext uri="{FF2B5EF4-FFF2-40B4-BE49-F238E27FC236}">
                  <a16:creationId xmlns:a16="http://schemas.microsoft.com/office/drawing/2014/main" id="{EEF509E0-6B90-4BF1-82F8-71C565777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Freeform 51">
              <a:extLst>
                <a:ext uri="{FF2B5EF4-FFF2-40B4-BE49-F238E27FC236}">
                  <a16:creationId xmlns:a16="http://schemas.microsoft.com/office/drawing/2014/main" id="{141F4146-E487-400C-B69F-74812AA11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52">
              <a:extLst>
                <a:ext uri="{FF2B5EF4-FFF2-40B4-BE49-F238E27FC236}">
                  <a16:creationId xmlns:a16="http://schemas.microsoft.com/office/drawing/2014/main" id="{8CAEA04E-369D-4BAE-BF7E-3E363BED1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53">
              <a:extLst>
                <a:ext uri="{FF2B5EF4-FFF2-40B4-BE49-F238E27FC236}">
                  <a16:creationId xmlns:a16="http://schemas.microsoft.com/office/drawing/2014/main" id="{836AA36D-F3FE-4378-81BA-F8B8CCB32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54">
              <a:extLst>
                <a:ext uri="{FF2B5EF4-FFF2-40B4-BE49-F238E27FC236}">
                  <a16:creationId xmlns:a16="http://schemas.microsoft.com/office/drawing/2014/main" id="{45B8203C-1808-4219-8B69-DDE2C4E9C5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55">
              <a:extLst>
                <a:ext uri="{FF2B5EF4-FFF2-40B4-BE49-F238E27FC236}">
                  <a16:creationId xmlns:a16="http://schemas.microsoft.com/office/drawing/2014/main" id="{B3062177-8A7A-41D0-ABE0-684234F908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56">
              <a:extLst>
                <a:ext uri="{FF2B5EF4-FFF2-40B4-BE49-F238E27FC236}">
                  <a16:creationId xmlns:a16="http://schemas.microsoft.com/office/drawing/2014/main" id="{582F70AE-13A9-406D-A53C-ACF6D35B8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57">
              <a:extLst>
                <a:ext uri="{FF2B5EF4-FFF2-40B4-BE49-F238E27FC236}">
                  <a16:creationId xmlns:a16="http://schemas.microsoft.com/office/drawing/2014/main" id="{CF24466B-CAC7-4BCF-B6D7-489BE7CCB4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58">
              <a:extLst>
                <a:ext uri="{FF2B5EF4-FFF2-40B4-BE49-F238E27FC236}">
                  <a16:creationId xmlns:a16="http://schemas.microsoft.com/office/drawing/2014/main" id="{494C732F-FBFE-4CCE-BEC6-0BA838FA3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59">
              <a:extLst>
                <a:ext uri="{FF2B5EF4-FFF2-40B4-BE49-F238E27FC236}">
                  <a16:creationId xmlns:a16="http://schemas.microsoft.com/office/drawing/2014/main" id="{04101245-57C7-43D9-80A5-D6404D7FC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63">
              <a:extLst>
                <a:ext uri="{FF2B5EF4-FFF2-40B4-BE49-F238E27FC236}">
                  <a16:creationId xmlns:a16="http://schemas.microsoft.com/office/drawing/2014/main" id="{7D298444-2119-4B73-8915-1205D1900B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C15D8E45-3750-4A81-9384-1717DF9DAC75}"/>
              </a:ext>
            </a:extLst>
          </p:cNvPr>
          <p:cNvGrpSpPr>
            <a:grpSpLocks noChangeAspect="1"/>
          </p:cNvGrpSpPr>
          <p:nvPr/>
        </p:nvGrpSpPr>
        <p:grpSpPr>
          <a:xfrm>
            <a:off x="4280577" y="2138892"/>
            <a:ext cx="664932" cy="548640"/>
            <a:chOff x="5182395" y="1720120"/>
            <a:chExt cx="2541588" cy="2097087"/>
          </a:xfrm>
        </p:grpSpPr>
        <p:sp>
          <p:nvSpPr>
            <p:cNvPr id="348" name="Freeform 46">
              <a:extLst>
                <a:ext uri="{FF2B5EF4-FFF2-40B4-BE49-F238E27FC236}">
                  <a16:creationId xmlns:a16="http://schemas.microsoft.com/office/drawing/2014/main" id="{51D03D8A-81EB-42E9-8501-AEFD96081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7">
              <a:extLst>
                <a:ext uri="{FF2B5EF4-FFF2-40B4-BE49-F238E27FC236}">
                  <a16:creationId xmlns:a16="http://schemas.microsoft.com/office/drawing/2014/main" id="{22B88F5E-B652-4260-A6D4-4F7BF5446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8">
              <a:extLst>
                <a:ext uri="{FF2B5EF4-FFF2-40B4-BE49-F238E27FC236}">
                  <a16:creationId xmlns:a16="http://schemas.microsoft.com/office/drawing/2014/main" id="{B84FF80B-F55C-4285-97BD-68451884F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9">
              <a:extLst>
                <a:ext uri="{FF2B5EF4-FFF2-40B4-BE49-F238E27FC236}">
                  <a16:creationId xmlns:a16="http://schemas.microsoft.com/office/drawing/2014/main" id="{81367C0F-AEE7-4577-8E85-AD57D8971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50">
              <a:extLst>
                <a:ext uri="{FF2B5EF4-FFF2-40B4-BE49-F238E27FC236}">
                  <a16:creationId xmlns:a16="http://schemas.microsoft.com/office/drawing/2014/main" id="{C9414A51-36D4-4B9B-9F0E-C0BEDB5A4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51">
              <a:extLst>
                <a:ext uri="{FF2B5EF4-FFF2-40B4-BE49-F238E27FC236}">
                  <a16:creationId xmlns:a16="http://schemas.microsoft.com/office/drawing/2014/main" id="{243461DF-6653-4CEA-9F1E-D2CECCC01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52">
              <a:extLst>
                <a:ext uri="{FF2B5EF4-FFF2-40B4-BE49-F238E27FC236}">
                  <a16:creationId xmlns:a16="http://schemas.microsoft.com/office/drawing/2014/main" id="{8F830B8C-32D9-44AA-8326-A2998C7C7B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53">
              <a:extLst>
                <a:ext uri="{FF2B5EF4-FFF2-40B4-BE49-F238E27FC236}">
                  <a16:creationId xmlns:a16="http://schemas.microsoft.com/office/drawing/2014/main" id="{ADBA1D57-8A52-448D-925F-78B2AC9D9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6" name="Freeform 54">
              <a:extLst>
                <a:ext uri="{FF2B5EF4-FFF2-40B4-BE49-F238E27FC236}">
                  <a16:creationId xmlns:a16="http://schemas.microsoft.com/office/drawing/2014/main" id="{04F5F47D-508B-4438-B9EB-7F657E8751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7" name="Freeform 55">
              <a:extLst>
                <a:ext uri="{FF2B5EF4-FFF2-40B4-BE49-F238E27FC236}">
                  <a16:creationId xmlns:a16="http://schemas.microsoft.com/office/drawing/2014/main" id="{BB801B91-96E0-474C-BBA7-11D6F55B92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8" name="Freeform 56">
              <a:extLst>
                <a:ext uri="{FF2B5EF4-FFF2-40B4-BE49-F238E27FC236}">
                  <a16:creationId xmlns:a16="http://schemas.microsoft.com/office/drawing/2014/main" id="{D21C3C42-4493-416C-AEE1-DE3ABDDA0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9" name="Freeform 57">
              <a:extLst>
                <a:ext uri="{FF2B5EF4-FFF2-40B4-BE49-F238E27FC236}">
                  <a16:creationId xmlns:a16="http://schemas.microsoft.com/office/drawing/2014/main" id="{F76059D2-5550-4532-A7AC-79333A81D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0" name="Freeform 58">
              <a:extLst>
                <a:ext uri="{FF2B5EF4-FFF2-40B4-BE49-F238E27FC236}">
                  <a16:creationId xmlns:a16="http://schemas.microsoft.com/office/drawing/2014/main" id="{B3A37625-CE33-4695-B05C-6443BE9C4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1" name="Freeform 59">
              <a:extLst>
                <a:ext uri="{FF2B5EF4-FFF2-40B4-BE49-F238E27FC236}">
                  <a16:creationId xmlns:a16="http://schemas.microsoft.com/office/drawing/2014/main" id="{EC8873B9-4034-4D7B-AFD0-5EB05B8F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2" name="Freeform 63">
              <a:extLst>
                <a:ext uri="{FF2B5EF4-FFF2-40B4-BE49-F238E27FC236}">
                  <a16:creationId xmlns:a16="http://schemas.microsoft.com/office/drawing/2014/main" id="{AFD77E8D-8CFD-4C5C-826D-76C0739A75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3" name="Group 362">
            <a:extLst>
              <a:ext uri="{FF2B5EF4-FFF2-40B4-BE49-F238E27FC236}">
                <a16:creationId xmlns:a16="http://schemas.microsoft.com/office/drawing/2014/main" id="{F4A2079C-54F8-481A-9B4C-E0A8F0480029}"/>
              </a:ext>
            </a:extLst>
          </p:cNvPr>
          <p:cNvGrpSpPr>
            <a:grpSpLocks noChangeAspect="1"/>
          </p:cNvGrpSpPr>
          <p:nvPr/>
        </p:nvGrpSpPr>
        <p:grpSpPr>
          <a:xfrm>
            <a:off x="2581447" y="2866137"/>
            <a:ext cx="1370298" cy="1371600"/>
            <a:chOff x="1693968" y="3962666"/>
            <a:chExt cx="1330116" cy="1331380"/>
          </a:xfrm>
        </p:grpSpPr>
        <p:sp>
          <p:nvSpPr>
            <p:cNvPr id="364" name="Freeform 7">
              <a:extLst>
                <a:ext uri="{FF2B5EF4-FFF2-40B4-BE49-F238E27FC236}">
                  <a16:creationId xmlns:a16="http://schemas.microsoft.com/office/drawing/2014/main" id="{1518EA97-0175-4BEB-835A-F17008D60BF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93968" y="3962666"/>
              <a:ext cx="1330116" cy="1331380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5" name="Freeform 24">
              <a:extLst>
                <a:ext uri="{FF2B5EF4-FFF2-40B4-BE49-F238E27FC236}">
                  <a16:creationId xmlns:a16="http://schemas.microsoft.com/office/drawing/2014/main" id="{54D68042-4FC6-45A3-A211-B077CF9AEB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5064" y="4433420"/>
              <a:ext cx="57502" cy="279925"/>
            </a:xfrm>
            <a:custGeom>
              <a:avLst/>
              <a:gdLst>
                <a:gd name="T0" fmla="*/ 0 w 60"/>
                <a:gd name="T1" fmla="*/ 0 h 293"/>
                <a:gd name="T2" fmla="*/ 0 w 60"/>
                <a:gd name="T3" fmla="*/ 0 h 293"/>
                <a:gd name="T4" fmla="*/ 60 w 60"/>
                <a:gd name="T5" fmla="*/ 203 h 293"/>
                <a:gd name="T6" fmla="*/ 49 w 60"/>
                <a:gd name="T7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293">
                  <a:moveTo>
                    <a:pt x="0" y="0"/>
                  </a:moveTo>
                  <a:lnTo>
                    <a:pt x="0" y="0"/>
                  </a:lnTo>
                  <a:cubicBezTo>
                    <a:pt x="38" y="58"/>
                    <a:pt x="60" y="128"/>
                    <a:pt x="60" y="203"/>
                  </a:cubicBezTo>
                  <a:cubicBezTo>
                    <a:pt x="60" y="234"/>
                    <a:pt x="56" y="264"/>
                    <a:pt x="49" y="2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6" name="Freeform 25">
              <a:extLst>
                <a:ext uri="{FF2B5EF4-FFF2-40B4-BE49-F238E27FC236}">
                  <a16:creationId xmlns:a16="http://schemas.microsoft.com/office/drawing/2014/main" id="{B43BC064-2052-42BE-962D-3ABE16E69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271026"/>
              <a:ext cx="207890" cy="66980"/>
            </a:xfrm>
            <a:custGeom>
              <a:avLst/>
              <a:gdLst>
                <a:gd name="T0" fmla="*/ 0 w 218"/>
                <a:gd name="T1" fmla="*/ 0 h 70"/>
                <a:gd name="T2" fmla="*/ 0 w 218"/>
                <a:gd name="T3" fmla="*/ 0 h 70"/>
                <a:gd name="T4" fmla="*/ 147 w 218"/>
                <a:gd name="T5" fmla="*/ 30 h 70"/>
                <a:gd name="T6" fmla="*/ 218 w 218"/>
                <a:gd name="T7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" h="70">
                  <a:moveTo>
                    <a:pt x="0" y="0"/>
                  </a:moveTo>
                  <a:lnTo>
                    <a:pt x="0" y="0"/>
                  </a:lnTo>
                  <a:cubicBezTo>
                    <a:pt x="52" y="0"/>
                    <a:pt x="102" y="11"/>
                    <a:pt x="147" y="30"/>
                  </a:cubicBezTo>
                  <a:cubicBezTo>
                    <a:pt x="172" y="41"/>
                    <a:pt x="196" y="54"/>
                    <a:pt x="218" y="7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7" name="Freeform 26">
              <a:extLst>
                <a:ext uri="{FF2B5EF4-FFF2-40B4-BE49-F238E27FC236}">
                  <a16:creationId xmlns:a16="http://schemas.microsoft.com/office/drawing/2014/main" id="{5F967CA7-9B4D-46EA-A5C1-427A4F6FC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017" y="4310202"/>
              <a:ext cx="69507" cy="47391"/>
            </a:xfrm>
            <a:custGeom>
              <a:avLst/>
              <a:gdLst>
                <a:gd name="T0" fmla="*/ 0 w 73"/>
                <a:gd name="T1" fmla="*/ 50 h 50"/>
                <a:gd name="T2" fmla="*/ 0 w 73"/>
                <a:gd name="T3" fmla="*/ 50 h 50"/>
                <a:gd name="T4" fmla="*/ 73 w 73"/>
                <a:gd name="T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3" h="50">
                  <a:moveTo>
                    <a:pt x="0" y="50"/>
                  </a:moveTo>
                  <a:lnTo>
                    <a:pt x="0" y="50"/>
                  </a:lnTo>
                  <a:cubicBezTo>
                    <a:pt x="22" y="30"/>
                    <a:pt x="47" y="13"/>
                    <a:pt x="73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8" name="Freeform 27">
              <a:extLst>
                <a:ext uri="{FF2B5EF4-FFF2-40B4-BE49-F238E27FC236}">
                  <a16:creationId xmlns:a16="http://schemas.microsoft.com/office/drawing/2014/main" id="{7EB02DD9-4C17-4F20-85B9-8826D81B1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8015" y="4459327"/>
              <a:ext cx="33490" cy="88464"/>
            </a:xfrm>
            <a:custGeom>
              <a:avLst/>
              <a:gdLst>
                <a:gd name="T0" fmla="*/ 0 w 35"/>
                <a:gd name="T1" fmla="*/ 93 h 93"/>
                <a:gd name="T2" fmla="*/ 0 w 35"/>
                <a:gd name="T3" fmla="*/ 93 h 93"/>
                <a:gd name="T4" fmla="*/ 35 w 35"/>
                <a:gd name="T5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93">
                  <a:moveTo>
                    <a:pt x="0" y="93"/>
                  </a:moveTo>
                  <a:lnTo>
                    <a:pt x="0" y="93"/>
                  </a:lnTo>
                  <a:cubicBezTo>
                    <a:pt x="7" y="60"/>
                    <a:pt x="19" y="29"/>
                    <a:pt x="35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9" name="Freeform 28">
              <a:extLst>
                <a:ext uri="{FF2B5EF4-FFF2-40B4-BE49-F238E27FC236}">
                  <a16:creationId xmlns:a16="http://schemas.microsoft.com/office/drawing/2014/main" id="{78050E8E-272B-4382-8E62-F4EFB734C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8536" y="4627408"/>
              <a:ext cx="11374" cy="87832"/>
            </a:xfrm>
            <a:custGeom>
              <a:avLst/>
              <a:gdLst>
                <a:gd name="T0" fmla="*/ 12 w 12"/>
                <a:gd name="T1" fmla="*/ 92 h 92"/>
                <a:gd name="T2" fmla="*/ 12 w 12"/>
                <a:gd name="T3" fmla="*/ 92 h 92"/>
                <a:gd name="T4" fmla="*/ 0 w 12"/>
                <a:gd name="T5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92">
                  <a:moveTo>
                    <a:pt x="12" y="92"/>
                  </a:moveTo>
                  <a:lnTo>
                    <a:pt x="12" y="92"/>
                  </a:lnTo>
                  <a:cubicBezTo>
                    <a:pt x="4" y="63"/>
                    <a:pt x="0" y="32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0" name="Freeform 29">
              <a:extLst>
                <a:ext uri="{FF2B5EF4-FFF2-40B4-BE49-F238E27FC236}">
                  <a16:creationId xmlns:a16="http://schemas.microsoft.com/office/drawing/2014/main" id="{A36173FA-7554-4DAD-8E2A-34B4E5870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295" y="4804336"/>
              <a:ext cx="147229" cy="140278"/>
            </a:xfrm>
            <a:custGeom>
              <a:avLst/>
              <a:gdLst>
                <a:gd name="T0" fmla="*/ 154 w 154"/>
                <a:gd name="T1" fmla="*/ 147 h 147"/>
                <a:gd name="T2" fmla="*/ 154 w 154"/>
                <a:gd name="T3" fmla="*/ 147 h 147"/>
                <a:gd name="T4" fmla="*/ 0 w 154"/>
                <a:gd name="T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4" h="147">
                  <a:moveTo>
                    <a:pt x="154" y="147"/>
                  </a:moveTo>
                  <a:lnTo>
                    <a:pt x="154" y="147"/>
                  </a:lnTo>
                  <a:cubicBezTo>
                    <a:pt x="89" y="114"/>
                    <a:pt x="36" y="63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1" name="Freeform 30">
              <a:extLst>
                <a:ext uri="{FF2B5EF4-FFF2-40B4-BE49-F238E27FC236}">
                  <a16:creationId xmlns:a16="http://schemas.microsoft.com/office/drawing/2014/main" id="{3E7B0D4C-4C6A-4136-8722-144F82C2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6182" y="4799281"/>
              <a:ext cx="312151" cy="185774"/>
            </a:xfrm>
            <a:custGeom>
              <a:avLst/>
              <a:gdLst>
                <a:gd name="T0" fmla="*/ 327 w 327"/>
                <a:gd name="T1" fmla="*/ 0 h 194"/>
                <a:gd name="T2" fmla="*/ 327 w 327"/>
                <a:gd name="T3" fmla="*/ 0 h 194"/>
                <a:gd name="T4" fmla="*/ 273 w 327"/>
                <a:gd name="T5" fmla="*/ 74 h 194"/>
                <a:gd name="T6" fmla="*/ 185 w 327"/>
                <a:gd name="T7" fmla="*/ 144 h 194"/>
                <a:gd name="T8" fmla="*/ 0 w 327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194">
                  <a:moveTo>
                    <a:pt x="327" y="0"/>
                  </a:moveTo>
                  <a:lnTo>
                    <a:pt x="327" y="0"/>
                  </a:lnTo>
                  <a:cubicBezTo>
                    <a:pt x="312" y="27"/>
                    <a:pt x="294" y="52"/>
                    <a:pt x="273" y="74"/>
                  </a:cubicBezTo>
                  <a:cubicBezTo>
                    <a:pt x="248" y="102"/>
                    <a:pt x="218" y="125"/>
                    <a:pt x="185" y="144"/>
                  </a:cubicBezTo>
                  <a:cubicBezTo>
                    <a:pt x="130" y="176"/>
                    <a:pt x="67" y="194"/>
                    <a:pt x="0" y="19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2" name="Freeform 31">
              <a:extLst>
                <a:ext uri="{FF2B5EF4-FFF2-40B4-BE49-F238E27FC236}">
                  <a16:creationId xmlns:a16="http://schemas.microsoft.com/office/drawing/2014/main" id="{42761F47-134C-457D-A8FC-513AA58E2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0577" y="4226794"/>
              <a:ext cx="306464" cy="89095"/>
            </a:xfrm>
            <a:custGeom>
              <a:avLst/>
              <a:gdLst>
                <a:gd name="T0" fmla="*/ 0 w 321"/>
                <a:gd name="T1" fmla="*/ 3 h 93"/>
                <a:gd name="T2" fmla="*/ 0 w 321"/>
                <a:gd name="T3" fmla="*/ 3 h 93"/>
                <a:gd name="T4" fmla="*/ 58 w 321"/>
                <a:gd name="T5" fmla="*/ 0 h 93"/>
                <a:gd name="T6" fmla="*/ 321 w 321"/>
                <a:gd name="T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93">
                  <a:moveTo>
                    <a:pt x="0" y="3"/>
                  </a:moveTo>
                  <a:lnTo>
                    <a:pt x="0" y="3"/>
                  </a:lnTo>
                  <a:cubicBezTo>
                    <a:pt x="19" y="1"/>
                    <a:pt x="38" y="0"/>
                    <a:pt x="58" y="0"/>
                  </a:cubicBezTo>
                  <a:cubicBezTo>
                    <a:pt x="158" y="0"/>
                    <a:pt x="249" y="34"/>
                    <a:pt x="321" y="93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3" name="Freeform 32">
              <a:extLst>
                <a:ext uri="{FF2B5EF4-FFF2-40B4-BE49-F238E27FC236}">
                  <a16:creationId xmlns:a16="http://schemas.microsoft.com/office/drawing/2014/main" id="{AD0F6E9B-E56D-4BF9-B768-6EE9FBB63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4936" y="4444162"/>
              <a:ext cx="43600" cy="183246"/>
            </a:xfrm>
            <a:custGeom>
              <a:avLst/>
              <a:gdLst>
                <a:gd name="T0" fmla="*/ 0 w 46"/>
                <a:gd name="T1" fmla="*/ 192 h 192"/>
                <a:gd name="T2" fmla="*/ 0 w 46"/>
                <a:gd name="T3" fmla="*/ 192 h 192"/>
                <a:gd name="T4" fmla="*/ 46 w 46"/>
                <a:gd name="T5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192">
                  <a:moveTo>
                    <a:pt x="0" y="192"/>
                  </a:moveTo>
                  <a:lnTo>
                    <a:pt x="0" y="192"/>
                  </a:lnTo>
                  <a:cubicBezTo>
                    <a:pt x="0" y="123"/>
                    <a:pt x="17" y="58"/>
                    <a:pt x="46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4" name="Freeform 33">
              <a:extLst>
                <a:ext uri="{FF2B5EF4-FFF2-40B4-BE49-F238E27FC236}">
                  <a16:creationId xmlns:a16="http://schemas.microsoft.com/office/drawing/2014/main" id="{44B21D2C-48ED-441E-BB19-55400C770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212" y="4768950"/>
              <a:ext cx="80249" cy="130168"/>
            </a:xfrm>
            <a:custGeom>
              <a:avLst/>
              <a:gdLst>
                <a:gd name="T0" fmla="*/ 84 w 84"/>
                <a:gd name="T1" fmla="*/ 136 h 136"/>
                <a:gd name="T2" fmla="*/ 84 w 84"/>
                <a:gd name="T3" fmla="*/ 136 h 136"/>
                <a:gd name="T4" fmla="*/ 0 w 84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136">
                  <a:moveTo>
                    <a:pt x="84" y="136"/>
                  </a:moveTo>
                  <a:lnTo>
                    <a:pt x="84" y="136"/>
                  </a:lnTo>
                  <a:cubicBezTo>
                    <a:pt x="48" y="97"/>
                    <a:pt x="19" y="51"/>
                    <a:pt x="0" y="0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5" name="Freeform 34">
              <a:extLst>
                <a:ext uri="{FF2B5EF4-FFF2-40B4-BE49-F238E27FC236}">
                  <a16:creationId xmlns:a16="http://schemas.microsoft.com/office/drawing/2014/main" id="{237ACC36-16B4-4A87-9AA3-03A06414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8432" y="4494713"/>
              <a:ext cx="537733" cy="534574"/>
            </a:xfrm>
            <a:custGeom>
              <a:avLst/>
              <a:gdLst>
                <a:gd name="T0" fmla="*/ 539 w 563"/>
                <a:gd name="T1" fmla="*/ 0 h 559"/>
                <a:gd name="T2" fmla="*/ 539 w 563"/>
                <a:gd name="T3" fmla="*/ 0 h 559"/>
                <a:gd name="T4" fmla="*/ 563 w 563"/>
                <a:gd name="T5" fmla="*/ 139 h 559"/>
                <a:gd name="T6" fmla="*/ 406 w 563"/>
                <a:gd name="T7" fmla="*/ 467 h 559"/>
                <a:gd name="T8" fmla="*/ 144 w 563"/>
                <a:gd name="T9" fmla="*/ 559 h 559"/>
                <a:gd name="T10" fmla="*/ 0 w 563"/>
                <a:gd name="T11" fmla="*/ 534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3" h="559">
                  <a:moveTo>
                    <a:pt x="539" y="0"/>
                  </a:moveTo>
                  <a:lnTo>
                    <a:pt x="539" y="0"/>
                  </a:lnTo>
                  <a:cubicBezTo>
                    <a:pt x="555" y="43"/>
                    <a:pt x="563" y="90"/>
                    <a:pt x="563" y="139"/>
                  </a:cubicBezTo>
                  <a:cubicBezTo>
                    <a:pt x="563" y="272"/>
                    <a:pt x="502" y="390"/>
                    <a:pt x="406" y="467"/>
                  </a:cubicBezTo>
                  <a:cubicBezTo>
                    <a:pt x="334" y="524"/>
                    <a:pt x="243" y="559"/>
                    <a:pt x="144" y="559"/>
                  </a:cubicBezTo>
                  <a:cubicBezTo>
                    <a:pt x="93" y="559"/>
                    <a:pt x="45" y="550"/>
                    <a:pt x="0" y="534"/>
                  </a:cubicBez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6" name="Freeform 61">
              <a:extLst>
                <a:ext uri="{FF2B5EF4-FFF2-40B4-BE49-F238E27FC236}">
                  <a16:creationId xmlns:a16="http://schemas.microsoft.com/office/drawing/2014/main" id="{D5A2FFA6-4C8A-4AB5-BCD7-E96686258F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1551" y="4627408"/>
              <a:ext cx="140910" cy="0"/>
            </a:xfrm>
            <a:custGeom>
              <a:avLst/>
              <a:gdLst>
                <a:gd name="T0" fmla="*/ 0 w 147"/>
                <a:gd name="T1" fmla="*/ 0 w 147"/>
                <a:gd name="T2" fmla="*/ 53 w 147"/>
                <a:gd name="T3" fmla="*/ 93 w 147"/>
                <a:gd name="T4" fmla="*/ 93 w 147"/>
                <a:gd name="T5" fmla="*/ 147 w 14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7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7" y="0"/>
                  </a:lnTo>
                </a:path>
              </a:pathLst>
            </a:custGeom>
            <a:noFill/>
            <a:ln w="28575" cap="rnd">
              <a:solidFill>
                <a:srgbClr val="A5E1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7" name="Group 376">
            <a:extLst>
              <a:ext uri="{FF2B5EF4-FFF2-40B4-BE49-F238E27FC236}">
                <a16:creationId xmlns:a16="http://schemas.microsoft.com/office/drawing/2014/main" id="{41FD8E18-95F3-401B-B569-BC00ADD6C49D}"/>
              </a:ext>
            </a:extLst>
          </p:cNvPr>
          <p:cNvGrpSpPr>
            <a:grpSpLocks noChangeAspect="1"/>
          </p:cNvGrpSpPr>
          <p:nvPr/>
        </p:nvGrpSpPr>
        <p:grpSpPr>
          <a:xfrm>
            <a:off x="8245385" y="2875694"/>
            <a:ext cx="1371602" cy="1371600"/>
            <a:chOff x="3333753" y="985838"/>
            <a:chExt cx="3344864" cy="3344862"/>
          </a:xfrm>
        </p:grpSpPr>
        <p:sp>
          <p:nvSpPr>
            <p:cNvPr id="378" name="Freeform 8">
              <a:extLst>
                <a:ext uri="{FF2B5EF4-FFF2-40B4-BE49-F238E27FC236}">
                  <a16:creationId xmlns:a16="http://schemas.microsoft.com/office/drawing/2014/main" id="{4D342E44-6FEF-44E5-AF84-19A88992F5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33753" y="985838"/>
              <a:ext cx="3344864" cy="3344862"/>
            </a:xfrm>
            <a:custGeom>
              <a:avLst/>
              <a:gdLst>
                <a:gd name="T0" fmla="*/ 954 w 1393"/>
                <a:gd name="T1" fmla="*/ 483 h 1392"/>
                <a:gd name="T2" fmla="*/ 954 w 1393"/>
                <a:gd name="T3" fmla="*/ 483 h 1392"/>
                <a:gd name="T4" fmla="*/ 697 w 1393"/>
                <a:gd name="T5" fmla="*/ 0 h 1392"/>
                <a:gd name="T6" fmla="*/ 696 w 1393"/>
                <a:gd name="T7" fmla="*/ 0 h 1392"/>
                <a:gd name="T8" fmla="*/ 439 w 1393"/>
                <a:gd name="T9" fmla="*/ 483 h 1392"/>
                <a:gd name="T10" fmla="*/ 0 w 1393"/>
                <a:gd name="T11" fmla="*/ 695 h 1392"/>
                <a:gd name="T12" fmla="*/ 1 w 1393"/>
                <a:gd name="T13" fmla="*/ 695 h 1392"/>
                <a:gd name="T14" fmla="*/ 439 w 1393"/>
                <a:gd name="T15" fmla="*/ 908 h 1392"/>
                <a:gd name="T16" fmla="*/ 696 w 1393"/>
                <a:gd name="T17" fmla="*/ 1392 h 1392"/>
                <a:gd name="T18" fmla="*/ 696 w 1393"/>
                <a:gd name="T19" fmla="*/ 1392 h 1392"/>
                <a:gd name="T20" fmla="*/ 954 w 1393"/>
                <a:gd name="T21" fmla="*/ 908 h 1392"/>
                <a:gd name="T22" fmla="*/ 1392 w 1393"/>
                <a:gd name="T23" fmla="*/ 695 h 1392"/>
                <a:gd name="T24" fmla="*/ 1393 w 1393"/>
                <a:gd name="T25" fmla="*/ 695 h 1392"/>
                <a:gd name="T26" fmla="*/ 954 w 1393"/>
                <a:gd name="T27" fmla="*/ 483 h 1392"/>
                <a:gd name="T28" fmla="*/ 696 w 1393"/>
                <a:gd name="T29" fmla="*/ 1198 h 1392"/>
                <a:gd name="T30" fmla="*/ 696 w 1393"/>
                <a:gd name="T31" fmla="*/ 1198 h 1392"/>
                <a:gd name="T32" fmla="*/ 696 w 1393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3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7" y="0"/>
                    <a:pt x="697" y="0"/>
                  </a:cubicBezTo>
                  <a:lnTo>
                    <a:pt x="696" y="0"/>
                  </a:lnTo>
                  <a:cubicBezTo>
                    <a:pt x="696" y="0"/>
                    <a:pt x="658" y="296"/>
                    <a:pt x="439" y="483"/>
                  </a:cubicBezTo>
                  <a:cubicBezTo>
                    <a:pt x="439" y="483"/>
                    <a:pt x="279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9" y="908"/>
                    <a:pt x="439" y="908"/>
                  </a:cubicBezTo>
                  <a:cubicBezTo>
                    <a:pt x="658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6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3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9" name="Group 378">
              <a:extLst>
                <a:ext uri="{FF2B5EF4-FFF2-40B4-BE49-F238E27FC236}">
                  <a16:creationId xmlns:a16="http://schemas.microsoft.com/office/drawing/2014/main" id="{AFAE9B5C-D089-41C1-97EB-29AF33A5501C}"/>
                </a:ext>
              </a:extLst>
            </p:cNvPr>
            <p:cNvGrpSpPr/>
            <p:nvPr/>
          </p:nvGrpSpPr>
          <p:grpSpPr>
            <a:xfrm>
              <a:off x="3879851" y="1671638"/>
              <a:ext cx="2587625" cy="1970087"/>
              <a:chOff x="3879851" y="1671638"/>
              <a:chExt cx="2587625" cy="1970087"/>
            </a:xfrm>
          </p:grpSpPr>
          <p:sp>
            <p:nvSpPr>
              <p:cNvPr id="380" name="Freeform 11">
                <a:extLst>
                  <a:ext uri="{FF2B5EF4-FFF2-40B4-BE49-F238E27FC236}">
                    <a16:creationId xmlns:a16="http://schemas.microsoft.com/office/drawing/2014/main" id="{B68E9921-0319-402C-A90E-E85CCD54F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2576" y="1789113"/>
                <a:ext cx="134938" cy="0"/>
              </a:xfrm>
              <a:custGeom>
                <a:avLst/>
                <a:gdLst>
                  <a:gd name="T0" fmla="*/ 56 w 56"/>
                  <a:gd name="T1" fmla="*/ 56 w 56"/>
                  <a:gd name="T2" fmla="*/ 0 w 5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56">
                    <a:moveTo>
                      <a:pt x="56" y="0"/>
                    </a:moveTo>
                    <a:lnTo>
                      <a:pt x="56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12">
                <a:extLst>
                  <a:ext uri="{FF2B5EF4-FFF2-40B4-BE49-F238E27FC236}">
                    <a16:creationId xmlns:a16="http://schemas.microsoft.com/office/drawing/2014/main" id="{41E658F9-FB24-4ACE-B3C4-BA3E4F4CC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514" y="2009775"/>
                <a:ext cx="271463" cy="471487"/>
              </a:xfrm>
              <a:custGeom>
                <a:avLst/>
                <a:gdLst>
                  <a:gd name="T0" fmla="*/ 113 w 113"/>
                  <a:gd name="T1" fmla="*/ 196 h 196"/>
                  <a:gd name="T2" fmla="*/ 113 w 113"/>
                  <a:gd name="T3" fmla="*/ 196 h 196"/>
                  <a:gd name="T4" fmla="*/ 0 w 113"/>
                  <a:gd name="T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3" h="196">
                    <a:moveTo>
                      <a:pt x="113" y="196"/>
                    </a:moveTo>
                    <a:lnTo>
                      <a:pt x="113" y="196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13">
                <a:extLst>
                  <a:ext uri="{FF2B5EF4-FFF2-40B4-BE49-F238E27FC236}">
                    <a16:creationId xmlns:a16="http://schemas.microsoft.com/office/drawing/2014/main" id="{6AC3926A-09C1-477E-A67B-3BF833BDA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2464" y="2828925"/>
                <a:ext cx="165100" cy="285750"/>
              </a:xfrm>
              <a:custGeom>
                <a:avLst/>
                <a:gdLst>
                  <a:gd name="T0" fmla="*/ 0 w 69"/>
                  <a:gd name="T1" fmla="*/ 119 h 119"/>
                  <a:gd name="T2" fmla="*/ 0 w 69"/>
                  <a:gd name="T3" fmla="*/ 119 h 119"/>
                  <a:gd name="T4" fmla="*/ 69 w 69"/>
                  <a:gd name="T5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9" h="119">
                    <a:moveTo>
                      <a:pt x="0" y="119"/>
                    </a:moveTo>
                    <a:lnTo>
                      <a:pt x="0" y="119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14">
                <a:extLst>
                  <a:ext uri="{FF2B5EF4-FFF2-40B4-BE49-F238E27FC236}">
                    <a16:creationId xmlns:a16="http://schemas.microsoft.com/office/drawing/2014/main" id="{585EF8D9-7428-4453-921B-8DB4A85AB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1764" y="3321050"/>
                <a:ext cx="400050" cy="201612"/>
              </a:xfrm>
              <a:custGeom>
                <a:avLst/>
                <a:gdLst>
                  <a:gd name="T0" fmla="*/ 0 w 167"/>
                  <a:gd name="T1" fmla="*/ 84 h 84"/>
                  <a:gd name="T2" fmla="*/ 0 w 167"/>
                  <a:gd name="T3" fmla="*/ 84 h 84"/>
                  <a:gd name="T4" fmla="*/ 83 w 167"/>
                  <a:gd name="T5" fmla="*/ 84 h 84"/>
                  <a:gd name="T6" fmla="*/ 137 w 167"/>
                  <a:gd name="T7" fmla="*/ 53 h 84"/>
                  <a:gd name="T8" fmla="*/ 167 w 167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84">
                    <a:moveTo>
                      <a:pt x="0" y="84"/>
                    </a:moveTo>
                    <a:lnTo>
                      <a:pt x="0" y="84"/>
                    </a:lnTo>
                    <a:lnTo>
                      <a:pt x="83" y="84"/>
                    </a:lnTo>
                    <a:cubicBezTo>
                      <a:pt x="105" y="84"/>
                      <a:pt x="126" y="72"/>
                      <a:pt x="137" y="53"/>
                    </a:cubicBezTo>
                    <a:lnTo>
                      <a:pt x="167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4" name="Freeform 15">
                <a:extLst>
                  <a:ext uri="{FF2B5EF4-FFF2-40B4-BE49-F238E27FC236}">
                    <a16:creationId xmlns:a16="http://schemas.microsoft.com/office/drawing/2014/main" id="{6C176B8B-F81C-4B8E-8A2A-9AC3E6404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68864" y="3522663"/>
                <a:ext cx="165100" cy="0"/>
              </a:xfrm>
              <a:custGeom>
                <a:avLst/>
                <a:gdLst>
                  <a:gd name="T0" fmla="*/ 0 w 69"/>
                  <a:gd name="T1" fmla="*/ 0 w 69"/>
                  <a:gd name="T2" fmla="*/ 69 w 69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69">
                    <a:moveTo>
                      <a:pt x="0" y="0"/>
                    </a:moveTo>
                    <a:lnTo>
                      <a:pt x="0" y="0"/>
                    </a:lnTo>
                    <a:lnTo>
                      <a:pt x="69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5" name="Freeform 16">
                <a:extLst>
                  <a:ext uri="{FF2B5EF4-FFF2-40B4-BE49-F238E27FC236}">
                    <a16:creationId xmlns:a16="http://schemas.microsoft.com/office/drawing/2014/main" id="{C993B351-53DB-446D-815B-60645B915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5476" y="3419475"/>
                <a:ext cx="246063" cy="103187"/>
              </a:xfrm>
              <a:custGeom>
                <a:avLst/>
                <a:gdLst>
                  <a:gd name="T0" fmla="*/ 0 w 102"/>
                  <a:gd name="T1" fmla="*/ 0 h 43"/>
                  <a:gd name="T2" fmla="*/ 0 w 102"/>
                  <a:gd name="T3" fmla="*/ 0 h 43"/>
                  <a:gd name="T4" fmla="*/ 6 w 102"/>
                  <a:gd name="T5" fmla="*/ 10 h 43"/>
                  <a:gd name="T6" fmla="*/ 63 w 102"/>
                  <a:gd name="T7" fmla="*/ 43 h 43"/>
                  <a:gd name="T8" fmla="*/ 102 w 102"/>
                  <a:gd name="T9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43">
                    <a:moveTo>
                      <a:pt x="0" y="0"/>
                    </a:moveTo>
                    <a:lnTo>
                      <a:pt x="0" y="0"/>
                    </a:lnTo>
                    <a:lnTo>
                      <a:pt x="6" y="10"/>
                    </a:lnTo>
                    <a:cubicBezTo>
                      <a:pt x="18" y="31"/>
                      <a:pt x="40" y="43"/>
                      <a:pt x="63" y="43"/>
                    </a:cubicBezTo>
                    <a:lnTo>
                      <a:pt x="102" y="43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6" name="Freeform 17">
                <a:extLst>
                  <a:ext uri="{FF2B5EF4-FFF2-40B4-BE49-F238E27FC236}">
                    <a16:creationId xmlns:a16="http://schemas.microsoft.com/office/drawing/2014/main" id="{7D140003-F676-4647-987F-3CF00E029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5764" y="3001963"/>
                <a:ext cx="93663" cy="160337"/>
              </a:xfrm>
              <a:custGeom>
                <a:avLst/>
                <a:gdLst>
                  <a:gd name="T0" fmla="*/ 0 w 39"/>
                  <a:gd name="T1" fmla="*/ 0 h 67"/>
                  <a:gd name="T2" fmla="*/ 0 w 39"/>
                  <a:gd name="T3" fmla="*/ 0 h 67"/>
                  <a:gd name="T4" fmla="*/ 39 w 39"/>
                  <a:gd name="T5" fmla="*/ 67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9" h="67">
                    <a:moveTo>
                      <a:pt x="0" y="0"/>
                    </a:moveTo>
                    <a:lnTo>
                      <a:pt x="0" y="0"/>
                    </a:lnTo>
                    <a:lnTo>
                      <a:pt x="39" y="67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7" name="Freeform 18">
                <a:extLst>
                  <a:ext uri="{FF2B5EF4-FFF2-40B4-BE49-F238E27FC236}">
                    <a16:creationId xmlns:a16="http://schemas.microsoft.com/office/drawing/2014/main" id="{959200BF-BEF4-4093-98B7-6785C0A21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326" y="2655888"/>
                <a:ext cx="65088" cy="115887"/>
              </a:xfrm>
              <a:custGeom>
                <a:avLst/>
                <a:gdLst>
                  <a:gd name="T0" fmla="*/ 0 w 27"/>
                  <a:gd name="T1" fmla="*/ 0 h 48"/>
                  <a:gd name="T2" fmla="*/ 0 w 27"/>
                  <a:gd name="T3" fmla="*/ 0 h 48"/>
                  <a:gd name="T4" fmla="*/ 27 w 27"/>
                  <a:gd name="T5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48">
                    <a:moveTo>
                      <a:pt x="0" y="0"/>
                    </a:moveTo>
                    <a:lnTo>
                      <a:pt x="0" y="0"/>
                    </a:lnTo>
                    <a:lnTo>
                      <a:pt x="27" y="48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19">
                <a:extLst>
                  <a:ext uri="{FF2B5EF4-FFF2-40B4-BE49-F238E27FC236}">
                    <a16:creationId xmlns:a16="http://schemas.microsoft.com/office/drawing/2014/main" id="{C48987E0-841A-4EEA-9B67-37B69F5DF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1664" y="1789113"/>
                <a:ext cx="706438" cy="149225"/>
              </a:xfrm>
              <a:custGeom>
                <a:avLst/>
                <a:gdLst>
                  <a:gd name="T0" fmla="*/ 294 w 294"/>
                  <a:gd name="T1" fmla="*/ 0 h 62"/>
                  <a:gd name="T2" fmla="*/ 294 w 294"/>
                  <a:gd name="T3" fmla="*/ 0 h 62"/>
                  <a:gd name="T4" fmla="*/ 77 w 294"/>
                  <a:gd name="T5" fmla="*/ 0 h 62"/>
                  <a:gd name="T6" fmla="*/ 14 w 294"/>
                  <a:gd name="T7" fmla="*/ 37 h 62"/>
                  <a:gd name="T8" fmla="*/ 0 w 294"/>
                  <a:gd name="T9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62">
                    <a:moveTo>
                      <a:pt x="294" y="0"/>
                    </a:moveTo>
                    <a:lnTo>
                      <a:pt x="294" y="0"/>
                    </a:lnTo>
                    <a:lnTo>
                      <a:pt x="77" y="0"/>
                    </a:lnTo>
                    <a:cubicBezTo>
                      <a:pt x="51" y="0"/>
                      <a:pt x="27" y="14"/>
                      <a:pt x="14" y="37"/>
                    </a:cubicBezTo>
                    <a:lnTo>
                      <a:pt x="0" y="62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Freeform 20">
                <a:extLst>
                  <a:ext uri="{FF2B5EF4-FFF2-40B4-BE49-F238E27FC236}">
                    <a16:creationId xmlns:a16="http://schemas.microsoft.com/office/drawing/2014/main" id="{91372529-F16D-4AE4-887F-33DA18552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4151" y="1671638"/>
                <a:ext cx="835025" cy="1970087"/>
              </a:xfrm>
              <a:custGeom>
                <a:avLst/>
                <a:gdLst>
                  <a:gd name="T0" fmla="*/ 125 w 348"/>
                  <a:gd name="T1" fmla="*/ 820 h 820"/>
                  <a:gd name="T2" fmla="*/ 125 w 348"/>
                  <a:gd name="T3" fmla="*/ 820 h 820"/>
                  <a:gd name="T4" fmla="*/ 324 w 348"/>
                  <a:gd name="T5" fmla="*/ 476 h 820"/>
                  <a:gd name="T6" fmla="*/ 324 w 348"/>
                  <a:gd name="T7" fmla="*/ 345 h 820"/>
                  <a:gd name="T8" fmla="*/ 152 w 348"/>
                  <a:gd name="T9" fmla="*/ 46 h 820"/>
                  <a:gd name="T10" fmla="*/ 72 w 348"/>
                  <a:gd name="T11" fmla="*/ 0 h 820"/>
                  <a:gd name="T12" fmla="*/ 0 w 348"/>
                  <a:gd name="T13" fmla="*/ 0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8" h="820">
                    <a:moveTo>
                      <a:pt x="125" y="820"/>
                    </a:moveTo>
                    <a:lnTo>
                      <a:pt x="125" y="820"/>
                    </a:lnTo>
                    <a:lnTo>
                      <a:pt x="324" y="476"/>
                    </a:lnTo>
                    <a:cubicBezTo>
                      <a:pt x="348" y="435"/>
                      <a:pt x="348" y="385"/>
                      <a:pt x="324" y="345"/>
                    </a:cubicBezTo>
                    <a:lnTo>
                      <a:pt x="152" y="46"/>
                    </a:lnTo>
                    <a:cubicBezTo>
                      <a:pt x="135" y="18"/>
                      <a:pt x="105" y="0"/>
                      <a:pt x="72" y="0"/>
                    </a:cubicBez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Freeform 21">
                <a:extLst>
                  <a:ext uri="{FF2B5EF4-FFF2-40B4-BE49-F238E27FC236}">
                    <a16:creationId xmlns:a16="http://schemas.microsoft.com/office/drawing/2014/main" id="{5223ED4A-BFC1-4E43-B14D-2029657C8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0814" y="2828925"/>
                <a:ext cx="146050" cy="254000"/>
              </a:xfrm>
              <a:custGeom>
                <a:avLst/>
                <a:gdLst>
                  <a:gd name="T0" fmla="*/ 0 w 61"/>
                  <a:gd name="T1" fmla="*/ 0 h 106"/>
                  <a:gd name="T2" fmla="*/ 0 w 61"/>
                  <a:gd name="T3" fmla="*/ 0 h 106"/>
                  <a:gd name="T4" fmla="*/ 61 w 61"/>
                  <a:gd name="T5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1" h="106">
                    <a:moveTo>
                      <a:pt x="0" y="0"/>
                    </a:moveTo>
                    <a:lnTo>
                      <a:pt x="0" y="0"/>
                    </a:lnTo>
                    <a:lnTo>
                      <a:pt x="61" y="106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22">
                <a:extLst>
                  <a:ext uri="{FF2B5EF4-FFF2-40B4-BE49-F238E27FC236}">
                    <a16:creationId xmlns:a16="http://schemas.microsoft.com/office/drawing/2014/main" id="{9FA72388-F229-471A-ACE7-774871C5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9851" y="1671638"/>
                <a:ext cx="549275" cy="1157287"/>
              </a:xfrm>
              <a:custGeom>
                <a:avLst/>
                <a:gdLst>
                  <a:gd name="T0" fmla="*/ 229 w 229"/>
                  <a:gd name="T1" fmla="*/ 0 h 482"/>
                  <a:gd name="T2" fmla="*/ 229 w 229"/>
                  <a:gd name="T3" fmla="*/ 0 h 482"/>
                  <a:gd name="T4" fmla="*/ 107 w 229"/>
                  <a:gd name="T5" fmla="*/ 211 h 482"/>
                  <a:gd name="T6" fmla="*/ 34 w 229"/>
                  <a:gd name="T7" fmla="*/ 337 h 482"/>
                  <a:gd name="T8" fmla="*/ 34 w 229"/>
                  <a:gd name="T9" fmla="*/ 482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482">
                    <a:moveTo>
                      <a:pt x="229" y="0"/>
                    </a:moveTo>
                    <a:lnTo>
                      <a:pt x="229" y="0"/>
                    </a:lnTo>
                    <a:lnTo>
                      <a:pt x="107" y="211"/>
                    </a:lnTo>
                    <a:lnTo>
                      <a:pt x="34" y="337"/>
                    </a:lnTo>
                    <a:cubicBezTo>
                      <a:pt x="0" y="393"/>
                      <a:pt x="7" y="436"/>
                      <a:pt x="34" y="482"/>
                    </a:cubicBez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23">
                <a:extLst>
                  <a:ext uri="{FF2B5EF4-FFF2-40B4-BE49-F238E27FC236}">
                    <a16:creationId xmlns:a16="http://schemas.microsoft.com/office/drawing/2014/main" id="{6673720B-4BD7-4A5B-B619-5153C718D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7564" y="1671638"/>
                <a:ext cx="288925" cy="0"/>
              </a:xfrm>
              <a:custGeom>
                <a:avLst/>
                <a:gdLst>
                  <a:gd name="T0" fmla="*/ 120 w 120"/>
                  <a:gd name="T1" fmla="*/ 120 w 120"/>
                  <a:gd name="T2" fmla="*/ 0 w 120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20">
                    <a:moveTo>
                      <a:pt x="120" y="0"/>
                    </a:moveTo>
                    <a:lnTo>
                      <a:pt x="120" y="0"/>
                    </a:lnTo>
                    <a:lnTo>
                      <a:pt x="0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60">
                <a:extLst>
                  <a:ext uri="{FF2B5EF4-FFF2-40B4-BE49-F238E27FC236}">
                    <a16:creationId xmlns:a16="http://schemas.microsoft.com/office/drawing/2014/main" id="{D7DE3C6F-8C04-4313-8CC3-7BAEF1F9E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3305175"/>
                <a:ext cx="538163" cy="336550"/>
              </a:xfrm>
              <a:custGeom>
                <a:avLst/>
                <a:gdLst>
                  <a:gd name="T0" fmla="*/ 0 w 224"/>
                  <a:gd name="T1" fmla="*/ 0 h 140"/>
                  <a:gd name="T2" fmla="*/ 0 w 224"/>
                  <a:gd name="T3" fmla="*/ 0 h 140"/>
                  <a:gd name="T4" fmla="*/ 29 w 224"/>
                  <a:gd name="T5" fmla="*/ 51 h 140"/>
                  <a:gd name="T6" fmla="*/ 38 w 224"/>
                  <a:gd name="T7" fmla="*/ 67 h 140"/>
                  <a:gd name="T8" fmla="*/ 164 w 224"/>
                  <a:gd name="T9" fmla="*/ 140 h 140"/>
                  <a:gd name="T10" fmla="*/ 173 w 224"/>
                  <a:gd name="T11" fmla="*/ 140 h 140"/>
                  <a:gd name="T12" fmla="*/ 224 w 224"/>
                  <a:gd name="T13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4" h="140">
                    <a:moveTo>
                      <a:pt x="0" y="0"/>
                    </a:moveTo>
                    <a:lnTo>
                      <a:pt x="0" y="0"/>
                    </a:lnTo>
                    <a:lnTo>
                      <a:pt x="29" y="51"/>
                    </a:lnTo>
                    <a:lnTo>
                      <a:pt x="38" y="67"/>
                    </a:lnTo>
                    <a:cubicBezTo>
                      <a:pt x="69" y="125"/>
                      <a:pt x="110" y="140"/>
                      <a:pt x="164" y="140"/>
                    </a:cubicBezTo>
                    <a:lnTo>
                      <a:pt x="173" y="140"/>
                    </a:lnTo>
                    <a:lnTo>
                      <a:pt x="224" y="14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62">
                <a:extLst>
                  <a:ext uri="{FF2B5EF4-FFF2-40B4-BE49-F238E27FC236}">
                    <a16:creationId xmlns:a16="http://schemas.microsoft.com/office/drawing/2014/main" id="{AF5FD8DF-9687-4880-ACF8-8239545C12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18226" y="2655888"/>
                <a:ext cx="349250" cy="0"/>
              </a:xfrm>
              <a:custGeom>
                <a:avLst/>
                <a:gdLst>
                  <a:gd name="T0" fmla="*/ 0 w 145"/>
                  <a:gd name="T1" fmla="*/ 0 w 145"/>
                  <a:gd name="T2" fmla="*/ 53 w 145"/>
                  <a:gd name="T3" fmla="*/ 93 w 145"/>
                  <a:gd name="T4" fmla="*/ 93 w 145"/>
                  <a:gd name="T5" fmla="*/ 145 w 14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5">
                    <a:moveTo>
                      <a:pt x="0" y="0"/>
                    </a:moveTo>
                    <a:lnTo>
                      <a:pt x="0" y="0"/>
                    </a:lnTo>
                    <a:lnTo>
                      <a:pt x="53" y="0"/>
                    </a:lnTo>
                    <a:moveTo>
                      <a:pt x="93" y="0"/>
                    </a:moveTo>
                    <a:lnTo>
                      <a:pt x="93" y="0"/>
                    </a:lnTo>
                    <a:lnTo>
                      <a:pt x="145" y="0"/>
                    </a:lnTo>
                  </a:path>
                </a:pathLst>
              </a:custGeom>
              <a:noFill/>
              <a:ln w="28575" cap="rnd">
                <a:solidFill>
                  <a:srgbClr val="E42629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7D18212-51C5-4E14-B480-609FE80E1C51}"/>
              </a:ext>
            </a:extLst>
          </p:cNvPr>
          <p:cNvGrpSpPr/>
          <p:nvPr/>
        </p:nvGrpSpPr>
        <p:grpSpPr>
          <a:xfrm>
            <a:off x="2955261" y="1233908"/>
            <a:ext cx="2143762" cy="1499149"/>
            <a:chOff x="2955261" y="1233908"/>
            <a:chExt cx="2143762" cy="1499149"/>
          </a:xfrm>
        </p:grpSpPr>
        <p:sp>
          <p:nvSpPr>
            <p:cNvPr id="395" name="TextBox 394">
              <a:extLst>
                <a:ext uri="{FF2B5EF4-FFF2-40B4-BE49-F238E27FC236}">
                  <a16:creationId xmlns:a16="http://schemas.microsoft.com/office/drawing/2014/main" id="{35A4A221-E4D8-4595-BF1D-74CF5385E4D0}"/>
                </a:ext>
              </a:extLst>
            </p:cNvPr>
            <p:cNvSpPr txBox="1"/>
            <p:nvPr/>
          </p:nvSpPr>
          <p:spPr>
            <a:xfrm>
              <a:off x="3420170" y="1233908"/>
              <a:ext cx="9266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285DFAA6-74CF-42AF-9725-85B6C9203C85}"/>
                </a:ext>
              </a:extLst>
            </p:cNvPr>
            <p:cNvSpPr txBox="1"/>
            <p:nvPr/>
          </p:nvSpPr>
          <p:spPr>
            <a:xfrm>
              <a:off x="2955261" y="2086726"/>
              <a:ext cx="5595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8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397" name="TextBox 396">
              <a:extLst>
                <a:ext uri="{FF2B5EF4-FFF2-40B4-BE49-F238E27FC236}">
                  <a16:creationId xmlns:a16="http://schemas.microsoft.com/office/drawing/2014/main" id="{C707D3B4-D1B4-4CBA-AA26-8D60FC9CE072}"/>
                </a:ext>
              </a:extLst>
            </p:cNvPr>
            <p:cNvSpPr txBox="1"/>
            <p:nvPr/>
          </p:nvSpPr>
          <p:spPr>
            <a:xfrm>
              <a:off x="4170522" y="2084105"/>
              <a:ext cx="9285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398" name="TextBox 397">
            <a:extLst>
              <a:ext uri="{FF2B5EF4-FFF2-40B4-BE49-F238E27FC236}">
                <a16:creationId xmlns:a16="http://schemas.microsoft.com/office/drawing/2014/main" id="{4182652E-14BE-4AD2-BC90-BAFCC8681B8E}"/>
              </a:ext>
            </a:extLst>
          </p:cNvPr>
          <p:cNvSpPr txBox="1"/>
          <p:nvPr/>
        </p:nvSpPr>
        <p:spPr>
          <a:xfrm>
            <a:off x="5143100" y="1708459"/>
            <a:ext cx="15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0.58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99" name="TextBox 398">
            <a:extLst>
              <a:ext uri="{FF2B5EF4-FFF2-40B4-BE49-F238E27FC236}">
                <a16:creationId xmlns:a16="http://schemas.microsoft.com/office/drawing/2014/main" id="{94889F81-BF37-479F-9025-11295640A146}"/>
              </a:ext>
            </a:extLst>
          </p:cNvPr>
          <p:cNvSpPr txBox="1"/>
          <p:nvPr/>
        </p:nvSpPr>
        <p:spPr>
          <a:xfrm>
            <a:off x="5189598" y="4433670"/>
            <a:ext cx="1591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= 0.05</a:t>
            </a:r>
            <a:endParaRPr lang="en-US" sz="28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134D14A-5556-4215-9802-66FF92962C37}"/>
              </a:ext>
            </a:extLst>
          </p:cNvPr>
          <p:cNvGrpSpPr/>
          <p:nvPr/>
        </p:nvGrpSpPr>
        <p:grpSpPr>
          <a:xfrm>
            <a:off x="2902953" y="3992633"/>
            <a:ext cx="2077885" cy="1486952"/>
            <a:chOff x="2902953" y="3992633"/>
            <a:chExt cx="2077885" cy="1486952"/>
          </a:xfrm>
        </p:grpSpPr>
        <p:sp>
          <p:nvSpPr>
            <p:cNvPr id="400" name="TextBox 399">
              <a:extLst>
                <a:ext uri="{FF2B5EF4-FFF2-40B4-BE49-F238E27FC236}">
                  <a16:creationId xmlns:a16="http://schemas.microsoft.com/office/drawing/2014/main" id="{7D05C1FE-C4D6-4C3C-AA9A-546D0BC4AC7F}"/>
                </a:ext>
              </a:extLst>
            </p:cNvPr>
            <p:cNvSpPr txBox="1"/>
            <p:nvPr/>
          </p:nvSpPr>
          <p:spPr>
            <a:xfrm>
              <a:off x="3631567" y="3992633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1" name="TextBox 400">
              <a:extLst>
                <a:ext uri="{FF2B5EF4-FFF2-40B4-BE49-F238E27FC236}">
                  <a16:creationId xmlns:a16="http://schemas.microsoft.com/office/drawing/2014/main" id="{28D2D21F-8BD6-4E5E-90F9-72E9D87CD638}"/>
                </a:ext>
              </a:extLst>
            </p:cNvPr>
            <p:cNvSpPr txBox="1"/>
            <p:nvPr/>
          </p:nvSpPr>
          <p:spPr>
            <a:xfrm>
              <a:off x="2902953" y="4833254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19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402" name="TextBox 401">
              <a:extLst>
                <a:ext uri="{FF2B5EF4-FFF2-40B4-BE49-F238E27FC236}">
                  <a16:creationId xmlns:a16="http://schemas.microsoft.com/office/drawing/2014/main" id="{29DE23F8-D35D-4471-B76E-67846F108E98}"/>
                </a:ext>
              </a:extLst>
            </p:cNvPr>
            <p:cNvSpPr txBox="1"/>
            <p:nvPr/>
          </p:nvSpPr>
          <p:spPr>
            <a:xfrm>
              <a:off x="4264032" y="4833254"/>
              <a:ext cx="7168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1</a:t>
              </a:r>
              <a:endParaRPr lang="en-US" sz="2800" i="1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grpSp>
        <p:nvGrpSpPr>
          <p:cNvPr id="403" name="Group 402">
            <a:extLst>
              <a:ext uri="{FF2B5EF4-FFF2-40B4-BE49-F238E27FC236}">
                <a16:creationId xmlns:a16="http://schemas.microsoft.com/office/drawing/2014/main" id="{2DBF7AD9-5B12-47C8-9326-8767423A8154}"/>
              </a:ext>
            </a:extLst>
          </p:cNvPr>
          <p:cNvGrpSpPr>
            <a:grpSpLocks noChangeAspect="1"/>
          </p:cNvGrpSpPr>
          <p:nvPr/>
        </p:nvGrpSpPr>
        <p:grpSpPr>
          <a:xfrm>
            <a:off x="4210623" y="3099887"/>
            <a:ext cx="913029" cy="914400"/>
            <a:chOff x="8662989" y="985838"/>
            <a:chExt cx="3341688" cy="3344862"/>
          </a:xfrm>
        </p:grpSpPr>
        <p:sp>
          <p:nvSpPr>
            <p:cNvPr id="404" name="Freeform 10">
              <a:extLst>
                <a:ext uri="{FF2B5EF4-FFF2-40B4-BE49-F238E27FC236}">
                  <a16:creationId xmlns:a16="http://schemas.microsoft.com/office/drawing/2014/main" id="{6120DF8E-D455-45B5-AECE-2CE9D93513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62989" y="985838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6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1 w 1392"/>
                <a:gd name="T13" fmla="*/ 695 h 1392"/>
                <a:gd name="T14" fmla="*/ 438 w 1392"/>
                <a:gd name="T15" fmla="*/ 908 h 1392"/>
                <a:gd name="T16" fmla="*/ 696 w 1392"/>
                <a:gd name="T17" fmla="*/ 1392 h 1392"/>
                <a:gd name="T18" fmla="*/ 696 w 1392"/>
                <a:gd name="T19" fmla="*/ 1392 h 1392"/>
                <a:gd name="T20" fmla="*/ 954 w 1392"/>
                <a:gd name="T21" fmla="*/ 908 h 1392"/>
                <a:gd name="T22" fmla="*/ 1392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6 w 1392"/>
                <a:gd name="T29" fmla="*/ 1198 h 1392"/>
                <a:gd name="T30" fmla="*/ 696 w 1392"/>
                <a:gd name="T31" fmla="*/ 1198 h 1392"/>
                <a:gd name="T32" fmla="*/ 696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6" y="0"/>
                  </a:lnTo>
                  <a:cubicBezTo>
                    <a:pt x="696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1" y="695"/>
                  </a:lnTo>
                  <a:cubicBezTo>
                    <a:pt x="279" y="760"/>
                    <a:pt x="438" y="908"/>
                    <a:pt x="438" y="908"/>
                  </a:cubicBezTo>
                  <a:cubicBezTo>
                    <a:pt x="657" y="1095"/>
                    <a:pt x="696" y="1392"/>
                    <a:pt x="696" y="1392"/>
                  </a:cubicBezTo>
                  <a:lnTo>
                    <a:pt x="696" y="1392"/>
                  </a:lnTo>
                  <a:cubicBezTo>
                    <a:pt x="696" y="1392"/>
                    <a:pt x="735" y="1095"/>
                    <a:pt x="954" y="908"/>
                  </a:cubicBezTo>
                  <a:cubicBezTo>
                    <a:pt x="954" y="908"/>
                    <a:pt x="1114" y="760"/>
                    <a:pt x="1392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6" y="1198"/>
                  </a:moveTo>
                  <a:lnTo>
                    <a:pt x="696" y="1198"/>
                  </a:lnTo>
                  <a:lnTo>
                    <a:pt x="696" y="1198"/>
                  </a:lnTo>
                  <a:close/>
                </a:path>
              </a:pathLst>
            </a:custGeom>
            <a:solidFill>
              <a:srgbClr val="D2F0F5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35">
              <a:extLst>
                <a:ext uri="{FF2B5EF4-FFF2-40B4-BE49-F238E27FC236}">
                  <a16:creationId xmlns:a16="http://schemas.microsoft.com/office/drawing/2014/main" id="{46D40739-4B03-47E1-8A63-86C53971D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0789" y="3422650"/>
              <a:ext cx="706438" cy="136525"/>
            </a:xfrm>
            <a:custGeom>
              <a:avLst/>
              <a:gdLst>
                <a:gd name="T0" fmla="*/ 294 w 294"/>
                <a:gd name="T1" fmla="*/ 0 h 57"/>
                <a:gd name="T2" fmla="*/ 294 w 294"/>
                <a:gd name="T3" fmla="*/ 0 h 57"/>
                <a:gd name="T4" fmla="*/ 89 w 294"/>
                <a:gd name="T5" fmla="*/ 54 h 57"/>
                <a:gd name="T6" fmla="*/ 0 w 294"/>
                <a:gd name="T7" fmla="*/ 41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4" h="57">
                  <a:moveTo>
                    <a:pt x="294" y="0"/>
                  </a:moveTo>
                  <a:lnTo>
                    <a:pt x="294" y="0"/>
                  </a:lnTo>
                  <a:cubicBezTo>
                    <a:pt x="235" y="37"/>
                    <a:pt x="164" y="57"/>
                    <a:pt x="89" y="54"/>
                  </a:cubicBezTo>
                  <a:cubicBezTo>
                    <a:pt x="58" y="53"/>
                    <a:pt x="28" y="49"/>
                    <a:pt x="0" y="4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36">
              <a:extLst>
                <a:ext uri="{FF2B5EF4-FFF2-40B4-BE49-F238E27FC236}">
                  <a16:creationId xmlns:a16="http://schemas.microsoft.com/office/drawing/2014/main" id="{7D308850-01AB-49F3-81C6-6CBE6C17B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77" y="2682875"/>
              <a:ext cx="180975" cy="519112"/>
            </a:xfrm>
            <a:custGeom>
              <a:avLst/>
              <a:gdLst>
                <a:gd name="T0" fmla="*/ 76 w 76"/>
                <a:gd name="T1" fmla="*/ 0 h 216"/>
                <a:gd name="T2" fmla="*/ 76 w 76"/>
                <a:gd name="T3" fmla="*/ 0 h 216"/>
                <a:gd name="T4" fmla="*/ 42 w 76"/>
                <a:gd name="T5" fmla="*/ 147 h 216"/>
                <a:gd name="T6" fmla="*/ 0 w 76"/>
                <a:gd name="T7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16">
                  <a:moveTo>
                    <a:pt x="76" y="0"/>
                  </a:moveTo>
                  <a:lnTo>
                    <a:pt x="76" y="0"/>
                  </a:lnTo>
                  <a:cubicBezTo>
                    <a:pt x="75" y="53"/>
                    <a:pt x="62" y="102"/>
                    <a:pt x="42" y="147"/>
                  </a:cubicBezTo>
                  <a:cubicBezTo>
                    <a:pt x="30" y="172"/>
                    <a:pt x="16" y="195"/>
                    <a:pt x="0" y="216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37">
              <a:extLst>
                <a:ext uri="{FF2B5EF4-FFF2-40B4-BE49-F238E27FC236}">
                  <a16:creationId xmlns:a16="http://schemas.microsoft.com/office/drawing/2014/main" id="{CCAEE783-CDFB-4713-A864-F4FAD9559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47414" y="2090738"/>
              <a:ext cx="112713" cy="180975"/>
            </a:xfrm>
            <a:custGeom>
              <a:avLst/>
              <a:gdLst>
                <a:gd name="T0" fmla="*/ 0 w 47"/>
                <a:gd name="T1" fmla="*/ 0 h 75"/>
                <a:gd name="T2" fmla="*/ 0 w 47"/>
                <a:gd name="T3" fmla="*/ 0 h 75"/>
                <a:gd name="T4" fmla="*/ 47 w 47"/>
                <a:gd name="T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" h="75">
                  <a:moveTo>
                    <a:pt x="0" y="0"/>
                  </a:moveTo>
                  <a:lnTo>
                    <a:pt x="0" y="0"/>
                  </a:lnTo>
                  <a:cubicBezTo>
                    <a:pt x="18" y="23"/>
                    <a:pt x="34" y="48"/>
                    <a:pt x="47" y="75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Freeform 38">
              <a:extLst>
                <a:ext uri="{FF2B5EF4-FFF2-40B4-BE49-F238E27FC236}">
                  <a16:creationId xmlns:a16="http://schemas.microsoft.com/office/drawing/2014/main" id="{3942D2B4-9F75-4B81-987F-109DBB114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7514" y="1789113"/>
              <a:ext cx="220663" cy="90487"/>
            </a:xfrm>
            <a:custGeom>
              <a:avLst/>
              <a:gdLst>
                <a:gd name="T0" fmla="*/ 0 w 92"/>
                <a:gd name="T1" fmla="*/ 0 h 38"/>
                <a:gd name="T2" fmla="*/ 0 w 92"/>
                <a:gd name="T3" fmla="*/ 0 h 38"/>
                <a:gd name="T4" fmla="*/ 92 w 92"/>
                <a:gd name="T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38">
                  <a:moveTo>
                    <a:pt x="0" y="0"/>
                  </a:moveTo>
                  <a:lnTo>
                    <a:pt x="0" y="0"/>
                  </a:lnTo>
                  <a:cubicBezTo>
                    <a:pt x="33" y="8"/>
                    <a:pt x="64" y="21"/>
                    <a:pt x="92" y="3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Freeform 39">
              <a:extLst>
                <a:ext uri="{FF2B5EF4-FFF2-40B4-BE49-F238E27FC236}">
                  <a16:creationId xmlns:a16="http://schemas.microsoft.com/office/drawing/2014/main" id="{5A3BA6C7-0720-44D8-BB3E-256B64E3E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6827" y="1757363"/>
              <a:ext cx="220663" cy="23812"/>
            </a:xfrm>
            <a:custGeom>
              <a:avLst/>
              <a:gdLst>
                <a:gd name="T0" fmla="*/ 0 w 92"/>
                <a:gd name="T1" fmla="*/ 10 h 10"/>
                <a:gd name="T2" fmla="*/ 0 w 92"/>
                <a:gd name="T3" fmla="*/ 10 h 10"/>
                <a:gd name="T4" fmla="*/ 92 w 92"/>
                <a:gd name="T5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10">
                  <a:moveTo>
                    <a:pt x="0" y="10"/>
                  </a:moveTo>
                  <a:lnTo>
                    <a:pt x="0" y="10"/>
                  </a:lnTo>
                  <a:cubicBezTo>
                    <a:pt x="29" y="3"/>
                    <a:pt x="60" y="0"/>
                    <a:pt x="92" y="1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40">
              <a:extLst>
                <a:ext uri="{FF2B5EF4-FFF2-40B4-BE49-F238E27FC236}">
                  <a16:creationId xmlns:a16="http://schemas.microsoft.com/office/drawing/2014/main" id="{BAEFC5E1-6A01-4C21-B50E-9BCF7EAA7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6277" y="1863725"/>
              <a:ext cx="365125" cy="360362"/>
            </a:xfrm>
            <a:custGeom>
              <a:avLst/>
              <a:gdLst>
                <a:gd name="T0" fmla="*/ 0 w 152"/>
                <a:gd name="T1" fmla="*/ 150 h 150"/>
                <a:gd name="T2" fmla="*/ 0 w 152"/>
                <a:gd name="T3" fmla="*/ 150 h 150"/>
                <a:gd name="T4" fmla="*/ 152 w 152"/>
                <a:gd name="T5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50">
                  <a:moveTo>
                    <a:pt x="0" y="150"/>
                  </a:moveTo>
                  <a:lnTo>
                    <a:pt x="0" y="150"/>
                  </a:lnTo>
                  <a:cubicBezTo>
                    <a:pt x="35" y="86"/>
                    <a:pt x="88" y="34"/>
                    <a:pt x="15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Freeform 41">
              <a:extLst>
                <a:ext uri="{FF2B5EF4-FFF2-40B4-BE49-F238E27FC236}">
                  <a16:creationId xmlns:a16="http://schemas.microsoft.com/office/drawing/2014/main" id="{F4DEED00-869A-4E27-A1F7-2E886D4DD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0389" y="2628900"/>
              <a:ext cx="447675" cy="800100"/>
            </a:xfrm>
            <a:custGeom>
              <a:avLst/>
              <a:gdLst>
                <a:gd name="T0" fmla="*/ 186 w 186"/>
                <a:gd name="T1" fmla="*/ 333 h 333"/>
                <a:gd name="T2" fmla="*/ 186 w 186"/>
                <a:gd name="T3" fmla="*/ 333 h 333"/>
                <a:gd name="T4" fmla="*/ 113 w 186"/>
                <a:gd name="T5" fmla="*/ 278 h 333"/>
                <a:gd name="T6" fmla="*/ 46 w 186"/>
                <a:gd name="T7" fmla="*/ 187 h 333"/>
                <a:gd name="T8" fmla="*/ 2 w 186"/>
                <a:gd name="T9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86" y="333"/>
                  </a:moveTo>
                  <a:lnTo>
                    <a:pt x="186" y="333"/>
                  </a:lnTo>
                  <a:cubicBezTo>
                    <a:pt x="159" y="318"/>
                    <a:pt x="135" y="299"/>
                    <a:pt x="113" y="278"/>
                  </a:cubicBezTo>
                  <a:cubicBezTo>
                    <a:pt x="87" y="251"/>
                    <a:pt x="64" y="221"/>
                    <a:pt x="46" y="187"/>
                  </a:cubicBezTo>
                  <a:cubicBezTo>
                    <a:pt x="16" y="132"/>
                    <a:pt x="0" y="68"/>
                    <a:pt x="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Freeform 42">
              <a:extLst>
                <a:ext uri="{FF2B5EF4-FFF2-40B4-BE49-F238E27FC236}">
                  <a16:creationId xmlns:a16="http://schemas.microsoft.com/office/drawing/2014/main" id="{8A49F6BF-F9C8-49BD-9B78-1DFFBB1ABD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7264" y="2547938"/>
              <a:ext cx="242888" cy="763587"/>
            </a:xfrm>
            <a:custGeom>
              <a:avLst/>
              <a:gdLst>
                <a:gd name="T0" fmla="*/ 98 w 101"/>
                <a:gd name="T1" fmla="*/ 0 h 318"/>
                <a:gd name="T2" fmla="*/ 98 w 101"/>
                <a:gd name="T3" fmla="*/ 0 h 318"/>
                <a:gd name="T4" fmla="*/ 101 w 101"/>
                <a:gd name="T5" fmla="*/ 57 h 318"/>
                <a:gd name="T6" fmla="*/ 0 w 101"/>
                <a:gd name="T7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" h="318">
                  <a:moveTo>
                    <a:pt x="98" y="0"/>
                  </a:moveTo>
                  <a:lnTo>
                    <a:pt x="98" y="0"/>
                  </a:lnTo>
                  <a:cubicBezTo>
                    <a:pt x="100" y="19"/>
                    <a:pt x="101" y="38"/>
                    <a:pt x="101" y="57"/>
                  </a:cubicBezTo>
                  <a:cubicBezTo>
                    <a:pt x="98" y="157"/>
                    <a:pt x="60" y="248"/>
                    <a:pt x="0" y="318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43">
              <a:extLst>
                <a:ext uri="{FF2B5EF4-FFF2-40B4-BE49-F238E27FC236}">
                  <a16:creationId xmlns:a16="http://schemas.microsoft.com/office/drawing/2014/main" id="{88C7A90E-B76F-424C-8CA3-01E0B2608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0664" y="1649413"/>
              <a:ext cx="457200" cy="125412"/>
            </a:xfrm>
            <a:custGeom>
              <a:avLst/>
              <a:gdLst>
                <a:gd name="T0" fmla="*/ 0 w 191"/>
                <a:gd name="T1" fmla="*/ 0 h 52"/>
                <a:gd name="T2" fmla="*/ 0 w 191"/>
                <a:gd name="T3" fmla="*/ 0 h 52"/>
                <a:gd name="T4" fmla="*/ 191 w 191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1" h="52">
                  <a:moveTo>
                    <a:pt x="0" y="0"/>
                  </a:moveTo>
                  <a:lnTo>
                    <a:pt x="0" y="0"/>
                  </a:lnTo>
                  <a:cubicBezTo>
                    <a:pt x="69" y="2"/>
                    <a:pt x="134" y="20"/>
                    <a:pt x="191" y="52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44">
              <a:extLst>
                <a:ext uri="{FF2B5EF4-FFF2-40B4-BE49-F238E27FC236}">
                  <a16:creationId xmlns:a16="http://schemas.microsoft.com/office/drawing/2014/main" id="{F245DA63-A06D-466F-862B-80D053AE2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1689" y="1701800"/>
              <a:ext cx="333375" cy="192087"/>
            </a:xfrm>
            <a:custGeom>
              <a:avLst/>
              <a:gdLst>
                <a:gd name="T0" fmla="*/ 0 w 139"/>
                <a:gd name="T1" fmla="*/ 80 h 80"/>
                <a:gd name="T2" fmla="*/ 0 w 139"/>
                <a:gd name="T3" fmla="*/ 80 h 80"/>
                <a:gd name="T4" fmla="*/ 139 w 139"/>
                <a:gd name="T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9" h="80">
                  <a:moveTo>
                    <a:pt x="0" y="80"/>
                  </a:moveTo>
                  <a:lnTo>
                    <a:pt x="0" y="80"/>
                  </a:lnTo>
                  <a:cubicBezTo>
                    <a:pt x="40" y="45"/>
                    <a:pt x="87" y="18"/>
                    <a:pt x="139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45">
              <a:extLst>
                <a:ext uri="{FF2B5EF4-FFF2-40B4-BE49-F238E27FC236}">
                  <a16:creationId xmlns:a16="http://schemas.microsoft.com/office/drawing/2014/main" id="{C5D07FB0-E37F-492C-9AE1-5AD1A535F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7677" y="2284413"/>
              <a:ext cx="984250" cy="1381125"/>
            </a:xfrm>
            <a:custGeom>
              <a:avLst/>
              <a:gdLst>
                <a:gd name="T0" fmla="*/ 410 w 410"/>
                <a:gd name="T1" fmla="*/ 575 h 575"/>
                <a:gd name="T2" fmla="*/ 410 w 410"/>
                <a:gd name="T3" fmla="*/ 575 h 575"/>
                <a:gd name="T4" fmla="*/ 87 w 410"/>
                <a:gd name="T5" fmla="*/ 408 h 575"/>
                <a:gd name="T6" fmla="*/ 3 w 410"/>
                <a:gd name="T7" fmla="*/ 143 h 575"/>
                <a:gd name="T8" fmla="*/ 32 w 410"/>
                <a:gd name="T9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0" h="575">
                  <a:moveTo>
                    <a:pt x="410" y="575"/>
                  </a:moveTo>
                  <a:lnTo>
                    <a:pt x="410" y="575"/>
                  </a:lnTo>
                  <a:cubicBezTo>
                    <a:pt x="277" y="571"/>
                    <a:pt x="161" y="506"/>
                    <a:pt x="87" y="408"/>
                  </a:cubicBezTo>
                  <a:cubicBezTo>
                    <a:pt x="31" y="334"/>
                    <a:pt x="0" y="242"/>
                    <a:pt x="3" y="143"/>
                  </a:cubicBezTo>
                  <a:cubicBezTo>
                    <a:pt x="4" y="93"/>
                    <a:pt x="14" y="45"/>
                    <a:pt x="32" y="0"/>
                  </a:cubicBezTo>
                </a:path>
              </a:pathLst>
            </a:custGeom>
            <a:noFill/>
            <a:ln w="19050" cap="rnd">
              <a:solidFill>
                <a:srgbClr val="669E2E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6" name="Group 415">
            <a:extLst>
              <a:ext uri="{FF2B5EF4-FFF2-40B4-BE49-F238E27FC236}">
                <a16:creationId xmlns:a16="http://schemas.microsoft.com/office/drawing/2014/main" id="{2D8CEE85-AC3B-43AF-BD90-E09414C4116C}"/>
              </a:ext>
            </a:extLst>
          </p:cNvPr>
          <p:cNvGrpSpPr>
            <a:grpSpLocks noChangeAspect="1"/>
          </p:cNvGrpSpPr>
          <p:nvPr/>
        </p:nvGrpSpPr>
        <p:grpSpPr>
          <a:xfrm>
            <a:off x="6258693" y="3093761"/>
            <a:ext cx="913535" cy="914400"/>
            <a:chOff x="4572795" y="1097820"/>
            <a:chExt cx="3341688" cy="3344862"/>
          </a:xfrm>
        </p:grpSpPr>
        <p:sp>
          <p:nvSpPr>
            <p:cNvPr id="417" name="Freeform 9">
              <a:extLst>
                <a:ext uri="{FF2B5EF4-FFF2-40B4-BE49-F238E27FC236}">
                  <a16:creationId xmlns:a16="http://schemas.microsoft.com/office/drawing/2014/main" id="{54C7E0EC-7ECD-4295-BA1C-1214E2C282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2795" y="1097820"/>
              <a:ext cx="3341688" cy="3344862"/>
            </a:xfrm>
            <a:custGeom>
              <a:avLst/>
              <a:gdLst>
                <a:gd name="T0" fmla="*/ 954 w 1392"/>
                <a:gd name="T1" fmla="*/ 483 h 1392"/>
                <a:gd name="T2" fmla="*/ 954 w 1392"/>
                <a:gd name="T3" fmla="*/ 483 h 1392"/>
                <a:gd name="T4" fmla="*/ 696 w 1392"/>
                <a:gd name="T5" fmla="*/ 0 h 1392"/>
                <a:gd name="T6" fmla="*/ 695 w 1392"/>
                <a:gd name="T7" fmla="*/ 0 h 1392"/>
                <a:gd name="T8" fmla="*/ 438 w 1392"/>
                <a:gd name="T9" fmla="*/ 483 h 1392"/>
                <a:gd name="T10" fmla="*/ 0 w 1392"/>
                <a:gd name="T11" fmla="*/ 695 h 1392"/>
                <a:gd name="T12" fmla="*/ 0 w 1392"/>
                <a:gd name="T13" fmla="*/ 695 h 1392"/>
                <a:gd name="T14" fmla="*/ 438 w 1392"/>
                <a:gd name="T15" fmla="*/ 908 h 1392"/>
                <a:gd name="T16" fmla="*/ 695 w 1392"/>
                <a:gd name="T17" fmla="*/ 1392 h 1392"/>
                <a:gd name="T18" fmla="*/ 695 w 1392"/>
                <a:gd name="T19" fmla="*/ 1392 h 1392"/>
                <a:gd name="T20" fmla="*/ 953 w 1392"/>
                <a:gd name="T21" fmla="*/ 908 h 1392"/>
                <a:gd name="T22" fmla="*/ 1391 w 1392"/>
                <a:gd name="T23" fmla="*/ 695 h 1392"/>
                <a:gd name="T24" fmla="*/ 1392 w 1392"/>
                <a:gd name="T25" fmla="*/ 695 h 1392"/>
                <a:gd name="T26" fmla="*/ 954 w 1392"/>
                <a:gd name="T27" fmla="*/ 483 h 1392"/>
                <a:gd name="T28" fmla="*/ 695 w 1392"/>
                <a:gd name="T29" fmla="*/ 1198 h 1392"/>
                <a:gd name="T30" fmla="*/ 695 w 1392"/>
                <a:gd name="T31" fmla="*/ 1198 h 1392"/>
                <a:gd name="T32" fmla="*/ 695 w 1392"/>
                <a:gd name="T33" fmla="*/ 1198 h 1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2" h="1392">
                  <a:moveTo>
                    <a:pt x="954" y="483"/>
                  </a:moveTo>
                  <a:lnTo>
                    <a:pt x="954" y="483"/>
                  </a:lnTo>
                  <a:cubicBezTo>
                    <a:pt x="735" y="296"/>
                    <a:pt x="696" y="0"/>
                    <a:pt x="696" y="0"/>
                  </a:cubicBezTo>
                  <a:lnTo>
                    <a:pt x="695" y="0"/>
                  </a:lnTo>
                  <a:cubicBezTo>
                    <a:pt x="695" y="0"/>
                    <a:pt x="657" y="296"/>
                    <a:pt x="438" y="483"/>
                  </a:cubicBezTo>
                  <a:cubicBezTo>
                    <a:pt x="438" y="483"/>
                    <a:pt x="278" y="631"/>
                    <a:pt x="0" y="695"/>
                  </a:cubicBezTo>
                  <a:lnTo>
                    <a:pt x="0" y="695"/>
                  </a:lnTo>
                  <a:cubicBezTo>
                    <a:pt x="278" y="760"/>
                    <a:pt x="438" y="908"/>
                    <a:pt x="438" y="908"/>
                  </a:cubicBezTo>
                  <a:cubicBezTo>
                    <a:pt x="657" y="1095"/>
                    <a:pt x="695" y="1392"/>
                    <a:pt x="695" y="1392"/>
                  </a:cubicBezTo>
                  <a:lnTo>
                    <a:pt x="695" y="1392"/>
                  </a:lnTo>
                  <a:cubicBezTo>
                    <a:pt x="695" y="1392"/>
                    <a:pt x="735" y="1095"/>
                    <a:pt x="953" y="908"/>
                  </a:cubicBezTo>
                  <a:cubicBezTo>
                    <a:pt x="953" y="908"/>
                    <a:pt x="1113" y="760"/>
                    <a:pt x="1391" y="695"/>
                  </a:cubicBezTo>
                  <a:lnTo>
                    <a:pt x="1392" y="695"/>
                  </a:lnTo>
                  <a:cubicBezTo>
                    <a:pt x="1114" y="631"/>
                    <a:pt x="954" y="483"/>
                    <a:pt x="954" y="483"/>
                  </a:cubicBezTo>
                  <a:close/>
                  <a:moveTo>
                    <a:pt x="695" y="1198"/>
                  </a:moveTo>
                  <a:lnTo>
                    <a:pt x="695" y="1198"/>
                  </a:lnTo>
                  <a:lnTo>
                    <a:pt x="695" y="1198"/>
                  </a:lnTo>
                  <a:close/>
                </a:path>
              </a:pathLst>
            </a:custGeom>
            <a:solidFill>
              <a:srgbClr val="D2F0F5"/>
            </a:solidFill>
            <a:ln w="1905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Freeform 46">
              <a:extLst>
                <a:ext uri="{FF2B5EF4-FFF2-40B4-BE49-F238E27FC236}">
                  <a16:creationId xmlns:a16="http://schemas.microsoft.com/office/drawing/2014/main" id="{18525CFF-39F7-4D75-A0A3-7C0D0895D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2972657"/>
              <a:ext cx="0" cy="263525"/>
            </a:xfrm>
            <a:custGeom>
              <a:avLst/>
              <a:gdLst>
                <a:gd name="T0" fmla="*/ 110 h 110"/>
                <a:gd name="T1" fmla="*/ 110 h 110"/>
                <a:gd name="T2" fmla="*/ 0 h 11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10">
                  <a:moveTo>
                    <a:pt x="0" y="110"/>
                  </a:moveTo>
                  <a:lnTo>
                    <a:pt x="0" y="11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47">
              <a:extLst>
                <a:ext uri="{FF2B5EF4-FFF2-40B4-BE49-F238E27FC236}">
                  <a16:creationId xmlns:a16="http://schemas.microsoft.com/office/drawing/2014/main" id="{9787ABDE-4739-46AE-8888-6359C42F8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3512407"/>
              <a:ext cx="0" cy="177800"/>
            </a:xfrm>
            <a:custGeom>
              <a:avLst/>
              <a:gdLst>
                <a:gd name="T0" fmla="*/ 74 h 74"/>
                <a:gd name="T1" fmla="*/ 74 h 74"/>
                <a:gd name="T2" fmla="*/ 0 h 7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4">
                  <a:moveTo>
                    <a:pt x="0" y="74"/>
                  </a:moveTo>
                  <a:lnTo>
                    <a:pt x="0" y="74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48">
              <a:extLst>
                <a:ext uri="{FF2B5EF4-FFF2-40B4-BE49-F238E27FC236}">
                  <a16:creationId xmlns:a16="http://schemas.microsoft.com/office/drawing/2014/main" id="{6E786933-02A3-42F5-A843-00DD4928AB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1848707"/>
              <a:ext cx="0" cy="407987"/>
            </a:xfrm>
            <a:custGeom>
              <a:avLst/>
              <a:gdLst>
                <a:gd name="T0" fmla="*/ 170 h 170"/>
                <a:gd name="T1" fmla="*/ 170 h 170"/>
                <a:gd name="T2" fmla="*/ 0 h 17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0">
                  <a:moveTo>
                    <a:pt x="0" y="170"/>
                  </a:moveTo>
                  <a:lnTo>
                    <a:pt x="0" y="17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1" name="Freeform 49">
              <a:extLst>
                <a:ext uri="{FF2B5EF4-FFF2-40B4-BE49-F238E27FC236}">
                  <a16:creationId xmlns:a16="http://schemas.microsoft.com/office/drawing/2014/main" id="{198759DB-B170-4A54-A028-BA45640C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2677382"/>
              <a:ext cx="0" cy="431800"/>
            </a:xfrm>
            <a:custGeom>
              <a:avLst/>
              <a:gdLst>
                <a:gd name="T0" fmla="*/ 180 h 180"/>
                <a:gd name="T1" fmla="*/ 180 h 180"/>
                <a:gd name="T2" fmla="*/ 0 h 18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80">
                  <a:moveTo>
                    <a:pt x="0" y="180"/>
                  </a:moveTo>
                  <a:lnTo>
                    <a:pt x="0" y="18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2" name="Freeform 50">
              <a:extLst>
                <a:ext uri="{FF2B5EF4-FFF2-40B4-BE49-F238E27FC236}">
                  <a16:creationId xmlns:a16="http://schemas.microsoft.com/office/drawing/2014/main" id="{94F760B8-8841-4716-B12C-DCB28616B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9395" y="3474307"/>
              <a:ext cx="485775" cy="215900"/>
            </a:xfrm>
            <a:custGeom>
              <a:avLst/>
              <a:gdLst>
                <a:gd name="T0" fmla="*/ 202 w 202"/>
                <a:gd name="T1" fmla="*/ 90 h 90"/>
                <a:gd name="T2" fmla="*/ 202 w 202"/>
                <a:gd name="T3" fmla="*/ 90 h 90"/>
                <a:gd name="T4" fmla="*/ 105 w 202"/>
                <a:gd name="T5" fmla="*/ 90 h 90"/>
                <a:gd name="T6" fmla="*/ 67 w 202"/>
                <a:gd name="T7" fmla="*/ 90 h 90"/>
                <a:gd name="T8" fmla="*/ 0 w 202"/>
                <a:gd name="T9" fmla="*/ 23 h 90"/>
                <a:gd name="T10" fmla="*/ 0 w 202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90">
                  <a:moveTo>
                    <a:pt x="202" y="90"/>
                  </a:moveTo>
                  <a:lnTo>
                    <a:pt x="202" y="90"/>
                  </a:lnTo>
                  <a:lnTo>
                    <a:pt x="105" y="90"/>
                  </a:lnTo>
                  <a:lnTo>
                    <a:pt x="67" y="90"/>
                  </a:lnTo>
                  <a:cubicBezTo>
                    <a:pt x="30" y="90"/>
                    <a:pt x="0" y="60"/>
                    <a:pt x="0" y="23"/>
                  </a:cubicBez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3" name="Freeform 51">
              <a:extLst>
                <a:ext uri="{FF2B5EF4-FFF2-40B4-BE49-F238E27FC236}">
                  <a16:creationId xmlns:a16="http://schemas.microsoft.com/office/drawing/2014/main" id="{EC69DAA8-55EF-4564-93BD-ACDDA679A49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3858" y="2637695"/>
              <a:ext cx="427038" cy="1052512"/>
            </a:xfrm>
            <a:custGeom>
              <a:avLst/>
              <a:gdLst>
                <a:gd name="T0" fmla="*/ 178 w 178"/>
                <a:gd name="T1" fmla="*/ 0 h 438"/>
                <a:gd name="T2" fmla="*/ 178 w 178"/>
                <a:gd name="T3" fmla="*/ 0 h 438"/>
                <a:gd name="T4" fmla="*/ 178 w 178"/>
                <a:gd name="T5" fmla="*/ 348 h 438"/>
                <a:gd name="T6" fmla="*/ 178 w 178"/>
                <a:gd name="T7" fmla="*/ 372 h 438"/>
                <a:gd name="T8" fmla="*/ 112 w 178"/>
                <a:gd name="T9" fmla="*/ 438 h 438"/>
                <a:gd name="T10" fmla="*/ 0 w 178"/>
                <a:gd name="T11" fmla="*/ 43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438">
                  <a:moveTo>
                    <a:pt x="178" y="0"/>
                  </a:moveTo>
                  <a:lnTo>
                    <a:pt x="178" y="0"/>
                  </a:lnTo>
                  <a:lnTo>
                    <a:pt x="178" y="348"/>
                  </a:lnTo>
                  <a:lnTo>
                    <a:pt x="178" y="372"/>
                  </a:lnTo>
                  <a:cubicBezTo>
                    <a:pt x="178" y="408"/>
                    <a:pt x="148" y="438"/>
                    <a:pt x="112" y="438"/>
                  </a:cubicBezTo>
                  <a:lnTo>
                    <a:pt x="0" y="438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4" name="Freeform 52">
              <a:extLst>
                <a:ext uri="{FF2B5EF4-FFF2-40B4-BE49-F238E27FC236}">
                  <a16:creationId xmlns:a16="http://schemas.microsoft.com/office/drawing/2014/main" id="{13138D2A-FD18-4B7C-A97B-13553EF6F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6283" y="1848707"/>
              <a:ext cx="1344613" cy="365125"/>
            </a:xfrm>
            <a:custGeom>
              <a:avLst/>
              <a:gdLst>
                <a:gd name="T0" fmla="*/ 0 w 560"/>
                <a:gd name="T1" fmla="*/ 0 h 152"/>
                <a:gd name="T2" fmla="*/ 0 w 560"/>
                <a:gd name="T3" fmla="*/ 0 h 152"/>
                <a:gd name="T4" fmla="*/ 418 w 560"/>
                <a:gd name="T5" fmla="*/ 0 h 152"/>
                <a:gd name="T6" fmla="*/ 484 w 560"/>
                <a:gd name="T7" fmla="*/ 0 h 152"/>
                <a:gd name="T8" fmla="*/ 560 w 560"/>
                <a:gd name="T9" fmla="*/ 76 h 152"/>
                <a:gd name="T10" fmla="*/ 560 w 560"/>
                <a:gd name="T11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0" h="152">
                  <a:moveTo>
                    <a:pt x="0" y="0"/>
                  </a:moveTo>
                  <a:lnTo>
                    <a:pt x="0" y="0"/>
                  </a:lnTo>
                  <a:lnTo>
                    <a:pt x="418" y="0"/>
                  </a:lnTo>
                  <a:lnTo>
                    <a:pt x="484" y="0"/>
                  </a:lnTo>
                  <a:cubicBezTo>
                    <a:pt x="526" y="0"/>
                    <a:pt x="560" y="34"/>
                    <a:pt x="560" y="76"/>
                  </a:cubicBezTo>
                  <a:lnTo>
                    <a:pt x="560" y="152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5" name="Freeform 53">
              <a:extLst>
                <a:ext uri="{FF2B5EF4-FFF2-40B4-BE49-F238E27FC236}">
                  <a16:creationId xmlns:a16="http://schemas.microsoft.com/office/drawing/2014/main" id="{DE097941-B091-4E16-BFD6-A9B3C7034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558" y="1720120"/>
              <a:ext cx="377825" cy="0"/>
            </a:xfrm>
            <a:custGeom>
              <a:avLst/>
              <a:gdLst>
                <a:gd name="T0" fmla="*/ 0 w 157"/>
                <a:gd name="T1" fmla="*/ 0 w 157"/>
                <a:gd name="T2" fmla="*/ 157 w 15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57">
                  <a:moveTo>
                    <a:pt x="0" y="0"/>
                  </a:moveTo>
                  <a:lnTo>
                    <a:pt x="0" y="0"/>
                  </a:lnTo>
                  <a:lnTo>
                    <a:pt x="157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6" name="Freeform 54">
              <a:extLst>
                <a:ext uri="{FF2B5EF4-FFF2-40B4-BE49-F238E27FC236}">
                  <a16:creationId xmlns:a16="http://schemas.microsoft.com/office/drawing/2014/main" id="{A41DFC78-AEF8-4CFD-A716-F076E8A15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2395" y="1720120"/>
              <a:ext cx="296863" cy="246062"/>
            </a:xfrm>
            <a:custGeom>
              <a:avLst/>
              <a:gdLst>
                <a:gd name="T0" fmla="*/ 0 w 124"/>
                <a:gd name="T1" fmla="*/ 102 h 102"/>
                <a:gd name="T2" fmla="*/ 0 w 124"/>
                <a:gd name="T3" fmla="*/ 102 h 102"/>
                <a:gd name="T4" fmla="*/ 0 w 124"/>
                <a:gd name="T5" fmla="*/ 73 h 102"/>
                <a:gd name="T6" fmla="*/ 73 w 124"/>
                <a:gd name="T7" fmla="*/ 0 h 102"/>
                <a:gd name="T8" fmla="*/ 124 w 124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02">
                  <a:moveTo>
                    <a:pt x="0" y="102"/>
                  </a:moveTo>
                  <a:lnTo>
                    <a:pt x="0" y="102"/>
                  </a:ln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124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7" name="Freeform 55">
              <a:extLst>
                <a:ext uri="{FF2B5EF4-FFF2-40B4-BE49-F238E27FC236}">
                  <a16:creationId xmlns:a16="http://schemas.microsoft.com/office/drawing/2014/main" id="{50FE1A5B-0425-4261-9B21-1AD7D1DBC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058" y="3817207"/>
              <a:ext cx="700088" cy="0"/>
            </a:xfrm>
            <a:custGeom>
              <a:avLst/>
              <a:gdLst>
                <a:gd name="T0" fmla="*/ 292 w 292"/>
                <a:gd name="T1" fmla="*/ 292 w 292"/>
                <a:gd name="T2" fmla="*/ 0 w 29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92">
                  <a:moveTo>
                    <a:pt x="292" y="0"/>
                  </a:moveTo>
                  <a:lnTo>
                    <a:pt x="292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8" name="Freeform 56">
              <a:extLst>
                <a:ext uri="{FF2B5EF4-FFF2-40B4-BE49-F238E27FC236}">
                  <a16:creationId xmlns:a16="http://schemas.microsoft.com/office/drawing/2014/main" id="{DBE02B82-267E-4354-B059-1D60B170D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4595" y="3817207"/>
              <a:ext cx="736600" cy="0"/>
            </a:xfrm>
            <a:custGeom>
              <a:avLst/>
              <a:gdLst>
                <a:gd name="T0" fmla="*/ 307 w 307"/>
                <a:gd name="T1" fmla="*/ 307 w 307"/>
                <a:gd name="T2" fmla="*/ 0 w 307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07">
                  <a:moveTo>
                    <a:pt x="307" y="0"/>
                  </a:moveTo>
                  <a:lnTo>
                    <a:pt x="307" y="0"/>
                  </a:lnTo>
                  <a:lnTo>
                    <a:pt x="0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9" name="Freeform 57">
              <a:extLst>
                <a:ext uri="{FF2B5EF4-FFF2-40B4-BE49-F238E27FC236}">
                  <a16:creationId xmlns:a16="http://schemas.microsoft.com/office/drawing/2014/main" id="{643CD60B-1600-429C-A01E-4E256DA0D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3259995"/>
              <a:ext cx="0" cy="430212"/>
            </a:xfrm>
            <a:custGeom>
              <a:avLst/>
              <a:gdLst>
                <a:gd name="T0" fmla="*/ 0 h 179"/>
                <a:gd name="T1" fmla="*/ 0 h 179"/>
                <a:gd name="T2" fmla="*/ 179 h 17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79">
                  <a:moveTo>
                    <a:pt x="0" y="0"/>
                  </a:moveTo>
                  <a:lnTo>
                    <a:pt x="0" y="0"/>
                  </a:lnTo>
                  <a:lnTo>
                    <a:pt x="0" y="17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0" name="Freeform 58">
              <a:extLst>
                <a:ext uri="{FF2B5EF4-FFF2-40B4-BE49-F238E27FC236}">
                  <a16:creationId xmlns:a16="http://schemas.microsoft.com/office/drawing/2014/main" id="{37C84A61-F1C7-4F70-9AD4-70A44C4EB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7895" y="2439257"/>
              <a:ext cx="0" cy="238125"/>
            </a:xfrm>
            <a:custGeom>
              <a:avLst/>
              <a:gdLst>
                <a:gd name="T0" fmla="*/ 0 h 99"/>
                <a:gd name="T1" fmla="*/ 0 h 99"/>
                <a:gd name="T2" fmla="*/ 99 h 99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99">
                  <a:moveTo>
                    <a:pt x="0" y="0"/>
                  </a:moveTo>
                  <a:lnTo>
                    <a:pt x="0" y="0"/>
                  </a:lnTo>
                  <a:lnTo>
                    <a:pt x="0" y="99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1" name="Freeform 59">
              <a:extLst>
                <a:ext uri="{FF2B5EF4-FFF2-40B4-BE49-F238E27FC236}">
                  <a16:creationId xmlns:a16="http://schemas.microsoft.com/office/drawing/2014/main" id="{EB69D7C2-7059-4B56-A8DD-F091F3C3B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0570" y="1720120"/>
              <a:ext cx="187325" cy="295275"/>
            </a:xfrm>
            <a:custGeom>
              <a:avLst/>
              <a:gdLst>
                <a:gd name="T0" fmla="*/ 0 w 78"/>
                <a:gd name="T1" fmla="*/ 0 h 123"/>
                <a:gd name="T2" fmla="*/ 0 w 78"/>
                <a:gd name="T3" fmla="*/ 0 h 123"/>
                <a:gd name="T4" fmla="*/ 2 w 78"/>
                <a:gd name="T5" fmla="*/ 0 h 123"/>
                <a:gd name="T6" fmla="*/ 78 w 78"/>
                <a:gd name="T7" fmla="*/ 76 h 123"/>
                <a:gd name="T8" fmla="*/ 78 w 78"/>
                <a:gd name="T9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44" y="0"/>
                    <a:pt x="78" y="34"/>
                    <a:pt x="78" y="76"/>
                  </a:cubicBezTo>
                  <a:lnTo>
                    <a:pt x="78" y="123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2" name="Freeform 63">
              <a:extLst>
                <a:ext uri="{FF2B5EF4-FFF2-40B4-BE49-F238E27FC236}">
                  <a16:creationId xmlns:a16="http://schemas.microsoft.com/office/drawing/2014/main" id="{02B7938A-0CDF-41A9-BD39-84858A0BCA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74733" y="2771045"/>
              <a:ext cx="349250" cy="0"/>
            </a:xfrm>
            <a:custGeom>
              <a:avLst/>
              <a:gdLst>
                <a:gd name="T0" fmla="*/ 0 w 146"/>
                <a:gd name="T1" fmla="*/ 0 w 146"/>
                <a:gd name="T2" fmla="*/ 53 w 146"/>
                <a:gd name="T3" fmla="*/ 93 w 146"/>
                <a:gd name="T4" fmla="*/ 93 w 146"/>
                <a:gd name="T5" fmla="*/ 146 w 14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46">
                  <a:moveTo>
                    <a:pt x="0" y="0"/>
                  </a:moveTo>
                  <a:lnTo>
                    <a:pt x="0" y="0"/>
                  </a:lnTo>
                  <a:lnTo>
                    <a:pt x="53" y="0"/>
                  </a:lnTo>
                  <a:moveTo>
                    <a:pt x="93" y="0"/>
                  </a:moveTo>
                  <a:lnTo>
                    <a:pt x="93" y="0"/>
                  </a:lnTo>
                  <a:lnTo>
                    <a:pt x="146" y="0"/>
                  </a:lnTo>
                </a:path>
              </a:pathLst>
            </a:custGeom>
            <a:noFill/>
            <a:ln w="19050" cap="rnd">
              <a:solidFill>
                <a:srgbClr val="EEB90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23126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Furman">
      <a:dk1>
        <a:srgbClr val="6C4095"/>
      </a:dk1>
      <a:lt1>
        <a:srgbClr val="FFFFFF"/>
      </a:lt1>
      <a:dk2>
        <a:srgbClr val="6C4095"/>
      </a:dk2>
      <a:lt2>
        <a:srgbClr val="E7E6E6"/>
      </a:lt2>
      <a:accent1>
        <a:srgbClr val="AADEEB"/>
      </a:accent1>
      <a:accent2>
        <a:srgbClr val="F1BD19"/>
      </a:accent2>
      <a:accent3>
        <a:srgbClr val="669933"/>
      </a:accent3>
      <a:accent4>
        <a:srgbClr val="E2322B"/>
      </a:accent4>
      <a:accent5>
        <a:srgbClr val="53575A"/>
      </a:accent5>
      <a:accent6>
        <a:srgbClr val="201546"/>
      </a:accent6>
      <a:hlink>
        <a:srgbClr val="F1BD19"/>
      </a:hlink>
      <a:folHlink>
        <a:srgbClr val="F1BD19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Furman">
      <a:dk1>
        <a:srgbClr val="6C4095"/>
      </a:dk1>
      <a:lt1>
        <a:srgbClr val="FFFFFF"/>
      </a:lt1>
      <a:dk2>
        <a:srgbClr val="6C4095"/>
      </a:dk2>
      <a:lt2>
        <a:srgbClr val="E7E6E6"/>
      </a:lt2>
      <a:accent1>
        <a:srgbClr val="AADEEB"/>
      </a:accent1>
      <a:accent2>
        <a:srgbClr val="F1BD19"/>
      </a:accent2>
      <a:accent3>
        <a:srgbClr val="669933"/>
      </a:accent3>
      <a:accent4>
        <a:srgbClr val="E2322B"/>
      </a:accent4>
      <a:accent5>
        <a:srgbClr val="53575A"/>
      </a:accent5>
      <a:accent6>
        <a:srgbClr val="201546"/>
      </a:accent6>
      <a:hlink>
        <a:srgbClr val="F1BD19"/>
      </a:hlink>
      <a:folHlink>
        <a:srgbClr val="F1BD19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Furman">
      <a:dk1>
        <a:srgbClr val="6C4095"/>
      </a:dk1>
      <a:lt1>
        <a:srgbClr val="FFFFFF"/>
      </a:lt1>
      <a:dk2>
        <a:srgbClr val="6C4095"/>
      </a:dk2>
      <a:lt2>
        <a:srgbClr val="E7E6E6"/>
      </a:lt2>
      <a:accent1>
        <a:srgbClr val="AADEEB"/>
      </a:accent1>
      <a:accent2>
        <a:srgbClr val="F1BD19"/>
      </a:accent2>
      <a:accent3>
        <a:srgbClr val="669933"/>
      </a:accent3>
      <a:accent4>
        <a:srgbClr val="E2322B"/>
      </a:accent4>
      <a:accent5>
        <a:srgbClr val="53575A"/>
      </a:accent5>
      <a:accent6>
        <a:srgbClr val="201546"/>
      </a:accent6>
      <a:hlink>
        <a:srgbClr val="F1BD19"/>
      </a:hlink>
      <a:folHlink>
        <a:srgbClr val="F1BD19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D2884E5B56A24E8EB547943B5579B3" ma:contentTypeVersion="1" ma:contentTypeDescription="Create a new document." ma:contentTypeScope="" ma:versionID="bca55c7c4881d5be0afb193be2a28e85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a447206dab0015f8b9f8924535193e8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533246-11FC-4F93-934E-C6B18945569D}">
  <ds:schemaRefs>
    <ds:schemaRef ds:uri="http://schemas.microsoft.com/office/2006/metadata/properties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dcmitype/"/>
    <ds:schemaRef ds:uri="http://purl.org/dc/terms/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5042049-1C71-4871-954D-5B1678AB7C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465086-C676-4431-9F3E-BDB07275AF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5276</TotalTime>
  <Words>1261</Words>
  <Application>Microsoft Office PowerPoint</Application>
  <PresentationFormat>Widescreen</PresentationFormat>
  <Paragraphs>284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Adobe Fan Heiti Std B</vt:lpstr>
      <vt:lpstr>Arial</vt:lpstr>
      <vt:lpstr>Calibri</vt:lpstr>
      <vt:lpstr>Cambria Math</vt:lpstr>
      <vt:lpstr>Century Schoolbook</vt:lpstr>
      <vt:lpstr>Comic Code Ligatures</vt:lpstr>
      <vt:lpstr>Franklin Gothic Medium Cond</vt:lpstr>
      <vt:lpstr>Office Theme</vt:lpstr>
      <vt:lpstr>1_Office Theme</vt:lpstr>
      <vt:lpstr>2_Office Theme</vt:lpstr>
      <vt:lpstr>Measuring Party Affinity and Trends in Ranked-Choice Elections</vt:lpstr>
      <vt:lpstr>Ranked-Choice Elections</vt:lpstr>
      <vt:lpstr>PowerPoint Presentation</vt:lpstr>
      <vt:lpstr>PowerPoint Presentation</vt:lpstr>
      <vt:lpstr>PowerPoint Presentation</vt:lpstr>
      <vt:lpstr>Measures</vt:lpstr>
      <vt:lpstr>Spectrum</vt:lpstr>
      <vt:lpstr>Spectrum</vt:lpstr>
      <vt:lpstr>Spectrum</vt:lpstr>
      <vt:lpstr>Adjacency Matrices</vt:lpstr>
      <vt:lpstr>Adjacency Matrices</vt:lpstr>
      <vt:lpstr>Our Research</vt:lpstr>
      <vt:lpstr>Work from Previous Researchers</vt:lpstr>
      <vt:lpstr>My Work</vt:lpstr>
      <vt:lpstr>My Work</vt:lpstr>
      <vt:lpstr>My Work</vt:lpstr>
      <vt:lpstr>My Work</vt:lpstr>
      <vt:lpstr>My Work</vt:lpstr>
      <vt:lpstr>My Work</vt:lpstr>
      <vt:lpstr>My Work</vt:lpstr>
      <vt:lpstr>My Work</vt:lpstr>
      <vt:lpstr>Results</vt:lpstr>
      <vt:lpstr>Adjacency Matrices</vt:lpstr>
      <vt:lpstr>Adjacency Matrices</vt:lpstr>
      <vt:lpstr>NYC Mayoral Primary Spectrum</vt:lpstr>
      <vt:lpstr>Cross-Electorate Results</vt:lpstr>
      <vt:lpstr>Conclusions &amp; Future Work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Kaylee Welgraven</dc:creator>
  <cp:lastModifiedBy>Michael Peeler-Student</cp:lastModifiedBy>
  <cp:revision>121</cp:revision>
  <dcterms:created xsi:type="dcterms:W3CDTF">2017-10-16T12:38:22Z</dcterms:created>
  <dcterms:modified xsi:type="dcterms:W3CDTF">2022-07-29T12:45:43Z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0x01010064D2884E5B56A24E8EB547943B5579B3</vt:lpwstr>
  </property>
</Properties>
</file>